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media/image12.jpg" ContentType="image/jpeg"/>
  <Override PartName="/ppt/media/image14.jpg" ContentType="image/jpeg"/>
  <Override PartName="/ppt/media/image15.jpg" ContentType="image/jpeg"/>
  <Override PartName="/ppt/media/image16.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4" r:id="rId3"/>
    <p:sldId id="265" r:id="rId4"/>
    <p:sldId id="261" r:id="rId5"/>
    <p:sldId id="262" r:id="rId6"/>
    <p:sldId id="267" r:id="rId7"/>
    <p:sldId id="269" r:id="rId8"/>
    <p:sldId id="268" r:id="rId9"/>
    <p:sldId id="266" r:id="rId10"/>
    <p:sldId id="258" r:id="rId11"/>
    <p:sldId id="263" r:id="rId12"/>
    <p:sldId id="259"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B72F6-0727-4FB0-842C-7A02D27E847A}" v="15" dt="2024-10-15T15:24:43.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098910) Shane Whitmore" userId="0cd55209-db6b-4f4e-8849-0748d1ed4374" providerId="ADAL" clId="{2EDB72F6-0727-4FB0-842C-7A02D27E847A}"/>
    <pc:docChg chg="undo custSel addSld delSld modSld sldOrd">
      <pc:chgData name="(20098910) Shane Whitmore" userId="0cd55209-db6b-4f4e-8849-0748d1ed4374" providerId="ADAL" clId="{2EDB72F6-0727-4FB0-842C-7A02D27E847A}" dt="2024-10-15T15:24:43.096" v="1803" actId="20577"/>
      <pc:docMkLst>
        <pc:docMk/>
      </pc:docMkLst>
      <pc:sldChg chg="modSp del mod">
        <pc:chgData name="(20098910) Shane Whitmore" userId="0cd55209-db6b-4f4e-8849-0748d1ed4374" providerId="ADAL" clId="{2EDB72F6-0727-4FB0-842C-7A02D27E847A}" dt="2024-10-12T12:01:17.182" v="141" actId="47"/>
        <pc:sldMkLst>
          <pc:docMk/>
          <pc:sldMk cId="3124355221" sldId="256"/>
        </pc:sldMkLst>
        <pc:spChg chg="mod">
          <ac:chgData name="(20098910) Shane Whitmore" userId="0cd55209-db6b-4f4e-8849-0748d1ed4374" providerId="ADAL" clId="{2EDB72F6-0727-4FB0-842C-7A02D27E847A}" dt="2024-10-12T12:00:04.145" v="18" actId="20577"/>
          <ac:spMkLst>
            <pc:docMk/>
            <pc:sldMk cId="3124355221" sldId="256"/>
            <ac:spMk id="2" creationId="{F63CA195-27DB-1FC4-7712-35D111726C8B}"/>
          </ac:spMkLst>
        </pc:spChg>
      </pc:sldChg>
      <pc:sldChg chg="addSp delSp modSp new mod ord setBg">
        <pc:chgData name="(20098910) Shane Whitmore" userId="0cd55209-db6b-4f4e-8849-0748d1ed4374" providerId="ADAL" clId="{2EDB72F6-0727-4FB0-842C-7A02D27E847A}" dt="2024-10-12T12:01:15.524" v="140"/>
        <pc:sldMkLst>
          <pc:docMk/>
          <pc:sldMk cId="1120583271" sldId="257"/>
        </pc:sldMkLst>
        <pc:spChg chg="mod">
          <ac:chgData name="(20098910) Shane Whitmore" userId="0cd55209-db6b-4f4e-8849-0748d1ed4374" providerId="ADAL" clId="{2EDB72F6-0727-4FB0-842C-7A02D27E847A}" dt="2024-10-12T12:01:13.628" v="138" actId="20577"/>
          <ac:spMkLst>
            <pc:docMk/>
            <pc:sldMk cId="1120583271" sldId="257"/>
            <ac:spMk id="2" creationId="{059692B9-C439-0660-EADD-D1C2AA01D5ED}"/>
          </ac:spMkLst>
        </pc:spChg>
        <pc:spChg chg="del">
          <ac:chgData name="(20098910) Shane Whitmore" userId="0cd55209-db6b-4f4e-8849-0748d1ed4374" providerId="ADAL" clId="{2EDB72F6-0727-4FB0-842C-7A02D27E847A}" dt="2024-10-12T12:01:03.972" v="117" actId="26606"/>
          <ac:spMkLst>
            <pc:docMk/>
            <pc:sldMk cId="1120583271" sldId="257"/>
            <ac:spMk id="3" creationId="{983B39CC-C988-2E31-A5D9-F99A061B7055}"/>
          </ac:spMkLst>
        </pc:spChg>
        <pc:spChg chg="add">
          <ac:chgData name="(20098910) Shane Whitmore" userId="0cd55209-db6b-4f4e-8849-0748d1ed4374" providerId="ADAL" clId="{2EDB72F6-0727-4FB0-842C-7A02D27E847A}" dt="2024-10-12T12:01:03.972" v="117" actId="26606"/>
          <ac:spMkLst>
            <pc:docMk/>
            <pc:sldMk cId="1120583271" sldId="257"/>
            <ac:spMk id="9" creationId="{0671A8AE-40A1-4631-A6B8-581AFF065482}"/>
          </ac:spMkLst>
        </pc:spChg>
        <pc:spChg chg="add">
          <ac:chgData name="(20098910) Shane Whitmore" userId="0cd55209-db6b-4f4e-8849-0748d1ed4374" providerId="ADAL" clId="{2EDB72F6-0727-4FB0-842C-7A02D27E847A}" dt="2024-10-12T12:01:03.972" v="117" actId="26606"/>
          <ac:spMkLst>
            <pc:docMk/>
            <pc:sldMk cId="1120583271" sldId="257"/>
            <ac:spMk id="11" creationId="{AB58EF07-17C2-48CF-ABB0-EEF1F17CB8F0}"/>
          </ac:spMkLst>
        </pc:spChg>
        <pc:spChg chg="add">
          <ac:chgData name="(20098910) Shane Whitmore" userId="0cd55209-db6b-4f4e-8849-0748d1ed4374" providerId="ADAL" clId="{2EDB72F6-0727-4FB0-842C-7A02D27E847A}" dt="2024-10-12T12:01:03.972" v="117" actId="26606"/>
          <ac:spMkLst>
            <pc:docMk/>
            <pc:sldMk cId="1120583271" sldId="257"/>
            <ac:spMk id="13" creationId="{AF2F604E-43BE-4DC3-B983-E071523364F8}"/>
          </ac:spMkLst>
        </pc:spChg>
        <pc:spChg chg="add">
          <ac:chgData name="(20098910) Shane Whitmore" userId="0cd55209-db6b-4f4e-8849-0748d1ed4374" providerId="ADAL" clId="{2EDB72F6-0727-4FB0-842C-7A02D27E847A}" dt="2024-10-12T12:01:03.972" v="117" actId="26606"/>
          <ac:spMkLst>
            <pc:docMk/>
            <pc:sldMk cId="1120583271" sldId="257"/>
            <ac:spMk id="15" creationId="{08C9B587-E65E-4B52-B37C-ABEBB6E87928}"/>
          </ac:spMkLst>
        </pc:spChg>
        <pc:picChg chg="add">
          <ac:chgData name="(20098910) Shane Whitmore" userId="0cd55209-db6b-4f4e-8849-0748d1ed4374" providerId="ADAL" clId="{2EDB72F6-0727-4FB0-842C-7A02D27E847A}" dt="2024-10-12T12:01:03.972" v="117" actId="26606"/>
          <ac:picMkLst>
            <pc:docMk/>
            <pc:sldMk cId="1120583271" sldId="257"/>
            <ac:picMk id="5" creationId="{EBF8998F-9EEF-01AC-2847-56906A610FA8}"/>
          </ac:picMkLst>
        </pc:picChg>
      </pc:sldChg>
      <pc:sldChg chg="modSp new mod">
        <pc:chgData name="(20098910) Shane Whitmore" userId="0cd55209-db6b-4f4e-8849-0748d1ed4374" providerId="ADAL" clId="{2EDB72F6-0727-4FB0-842C-7A02D27E847A}" dt="2024-10-14T11:01:04.977" v="1513" actId="20577"/>
        <pc:sldMkLst>
          <pc:docMk/>
          <pc:sldMk cId="4233885590" sldId="258"/>
        </pc:sldMkLst>
        <pc:spChg chg="mod">
          <ac:chgData name="(20098910) Shane Whitmore" userId="0cd55209-db6b-4f4e-8849-0748d1ed4374" providerId="ADAL" clId="{2EDB72F6-0727-4FB0-842C-7A02D27E847A}" dt="2024-10-12T12:00:30.904" v="91" actId="20577"/>
          <ac:spMkLst>
            <pc:docMk/>
            <pc:sldMk cId="4233885590" sldId="258"/>
            <ac:spMk id="2" creationId="{1D74B759-5A0C-F173-194C-F9CE2727DE18}"/>
          </ac:spMkLst>
        </pc:spChg>
        <pc:spChg chg="mod">
          <ac:chgData name="(20098910) Shane Whitmore" userId="0cd55209-db6b-4f4e-8849-0748d1ed4374" providerId="ADAL" clId="{2EDB72F6-0727-4FB0-842C-7A02D27E847A}" dt="2024-10-14T11:01:04.977" v="1513" actId="20577"/>
          <ac:spMkLst>
            <pc:docMk/>
            <pc:sldMk cId="4233885590" sldId="258"/>
            <ac:spMk id="3" creationId="{7AC2CB20-4A22-D995-9F2F-A9EAF47E1CB8}"/>
          </ac:spMkLst>
        </pc:spChg>
      </pc:sldChg>
      <pc:sldChg chg="addSp delSp modSp new mod">
        <pc:chgData name="(20098910) Shane Whitmore" userId="0cd55209-db6b-4f4e-8849-0748d1ed4374" providerId="ADAL" clId="{2EDB72F6-0727-4FB0-842C-7A02D27E847A}" dt="2024-10-12T12:41:08.591" v="554" actId="1076"/>
        <pc:sldMkLst>
          <pc:docMk/>
          <pc:sldMk cId="601153942" sldId="259"/>
        </pc:sldMkLst>
        <pc:spChg chg="mod">
          <ac:chgData name="(20098910) Shane Whitmore" userId="0cd55209-db6b-4f4e-8849-0748d1ed4374" providerId="ADAL" clId="{2EDB72F6-0727-4FB0-842C-7A02D27E847A}" dt="2024-10-12T12:00:37.384" v="104" actId="20577"/>
          <ac:spMkLst>
            <pc:docMk/>
            <pc:sldMk cId="601153942" sldId="259"/>
            <ac:spMk id="2" creationId="{1BA793DD-797C-CFE2-7811-012DB1C2F575}"/>
          </ac:spMkLst>
        </pc:spChg>
        <pc:spChg chg="del">
          <ac:chgData name="(20098910) Shane Whitmore" userId="0cd55209-db6b-4f4e-8849-0748d1ed4374" providerId="ADAL" clId="{2EDB72F6-0727-4FB0-842C-7A02D27E847A}" dt="2024-10-12T12:40:28.194" v="545" actId="931"/>
          <ac:spMkLst>
            <pc:docMk/>
            <pc:sldMk cId="601153942" sldId="259"/>
            <ac:spMk id="3" creationId="{52611221-3B00-3932-DA1F-A0B4D3B3C469}"/>
          </ac:spMkLst>
        </pc:spChg>
        <pc:picChg chg="add mod">
          <ac:chgData name="(20098910) Shane Whitmore" userId="0cd55209-db6b-4f4e-8849-0748d1ed4374" providerId="ADAL" clId="{2EDB72F6-0727-4FB0-842C-7A02D27E847A}" dt="2024-10-12T12:40:32.992" v="549" actId="1076"/>
          <ac:picMkLst>
            <pc:docMk/>
            <pc:sldMk cId="601153942" sldId="259"/>
            <ac:picMk id="5" creationId="{E6B31B82-9910-92B3-61AA-070BECD93475}"/>
          </ac:picMkLst>
        </pc:picChg>
        <pc:picChg chg="add mod">
          <ac:chgData name="(20098910) Shane Whitmore" userId="0cd55209-db6b-4f4e-8849-0748d1ed4374" providerId="ADAL" clId="{2EDB72F6-0727-4FB0-842C-7A02D27E847A}" dt="2024-10-12T12:41:08.591" v="554" actId="1076"/>
          <ac:picMkLst>
            <pc:docMk/>
            <pc:sldMk cId="601153942" sldId="259"/>
            <ac:picMk id="7" creationId="{6E0D414A-3B09-2A31-49FA-60CC860971FA}"/>
          </ac:picMkLst>
        </pc:picChg>
      </pc:sldChg>
      <pc:sldChg chg="addSp delSp modSp new mod">
        <pc:chgData name="(20098910) Shane Whitmore" userId="0cd55209-db6b-4f4e-8849-0748d1ed4374" providerId="ADAL" clId="{2EDB72F6-0727-4FB0-842C-7A02D27E847A}" dt="2024-10-14T10:55:18.709" v="1505" actId="14100"/>
        <pc:sldMkLst>
          <pc:docMk/>
          <pc:sldMk cId="2407707312" sldId="260"/>
        </pc:sldMkLst>
        <pc:spChg chg="mod">
          <ac:chgData name="(20098910) Shane Whitmore" userId="0cd55209-db6b-4f4e-8849-0748d1ed4374" providerId="ADAL" clId="{2EDB72F6-0727-4FB0-842C-7A02D27E847A}" dt="2024-10-12T12:00:43.827" v="116" actId="20577"/>
          <ac:spMkLst>
            <pc:docMk/>
            <pc:sldMk cId="2407707312" sldId="260"/>
            <ac:spMk id="2" creationId="{D5E60B1B-1688-4D62-D059-8F002FA0DCB5}"/>
          </ac:spMkLst>
        </pc:spChg>
        <pc:spChg chg="del">
          <ac:chgData name="(20098910) Shane Whitmore" userId="0cd55209-db6b-4f4e-8849-0748d1ed4374" providerId="ADAL" clId="{2EDB72F6-0727-4FB0-842C-7A02D27E847A}" dt="2024-10-12T12:43:58.712" v="555" actId="931"/>
          <ac:spMkLst>
            <pc:docMk/>
            <pc:sldMk cId="2407707312" sldId="260"/>
            <ac:spMk id="3" creationId="{408EC8A2-0650-1145-F98C-4C0E871BE05E}"/>
          </ac:spMkLst>
        </pc:spChg>
        <pc:picChg chg="add mod">
          <ac:chgData name="(20098910) Shane Whitmore" userId="0cd55209-db6b-4f4e-8849-0748d1ed4374" providerId="ADAL" clId="{2EDB72F6-0727-4FB0-842C-7A02D27E847A}" dt="2024-10-12T12:51:45.734" v="574" actId="14100"/>
          <ac:picMkLst>
            <pc:docMk/>
            <pc:sldMk cId="2407707312" sldId="260"/>
            <ac:picMk id="5" creationId="{CF0CA9C2-B638-DC20-645E-F16ED1C7E953}"/>
          </ac:picMkLst>
        </pc:picChg>
        <pc:picChg chg="add mod">
          <ac:chgData name="(20098910) Shane Whitmore" userId="0cd55209-db6b-4f4e-8849-0748d1ed4374" providerId="ADAL" clId="{2EDB72F6-0727-4FB0-842C-7A02D27E847A}" dt="2024-10-14T10:55:18.709" v="1505" actId="14100"/>
          <ac:picMkLst>
            <pc:docMk/>
            <pc:sldMk cId="2407707312" sldId="260"/>
            <ac:picMk id="7" creationId="{BCF7AE99-AB0F-7767-6979-57BF746CA7C9}"/>
          </ac:picMkLst>
        </pc:picChg>
        <pc:picChg chg="add mod">
          <ac:chgData name="(20098910) Shane Whitmore" userId="0cd55209-db6b-4f4e-8849-0748d1ed4374" providerId="ADAL" clId="{2EDB72F6-0727-4FB0-842C-7A02D27E847A}" dt="2024-10-14T10:55:09.869" v="1503" actId="1076"/>
          <ac:picMkLst>
            <pc:docMk/>
            <pc:sldMk cId="2407707312" sldId="260"/>
            <ac:picMk id="9" creationId="{7486EBC0-272A-6079-835B-10EBE5E5DF94}"/>
          </ac:picMkLst>
        </pc:picChg>
      </pc:sldChg>
      <pc:sldChg chg="modSp new mod ord">
        <pc:chgData name="(20098910) Shane Whitmore" userId="0cd55209-db6b-4f4e-8849-0748d1ed4374" providerId="ADAL" clId="{2EDB72F6-0727-4FB0-842C-7A02D27E847A}" dt="2024-10-14T09:45:51.948" v="1289"/>
        <pc:sldMkLst>
          <pc:docMk/>
          <pc:sldMk cId="3771945149" sldId="261"/>
        </pc:sldMkLst>
        <pc:spChg chg="mod">
          <ac:chgData name="(20098910) Shane Whitmore" userId="0cd55209-db6b-4f4e-8849-0748d1ed4374" providerId="ADAL" clId="{2EDB72F6-0727-4FB0-842C-7A02D27E847A}" dt="2024-10-12T12:01:30.999" v="194" actId="20577"/>
          <ac:spMkLst>
            <pc:docMk/>
            <pc:sldMk cId="3771945149" sldId="261"/>
            <ac:spMk id="2" creationId="{24DD2190-72D8-0E4C-5321-1798B7AA205C}"/>
          </ac:spMkLst>
        </pc:spChg>
        <pc:spChg chg="mod">
          <ac:chgData name="(20098910) Shane Whitmore" userId="0cd55209-db6b-4f4e-8849-0748d1ed4374" providerId="ADAL" clId="{2EDB72F6-0727-4FB0-842C-7A02D27E847A}" dt="2024-10-12T12:35:04.921" v="280" actId="20577"/>
          <ac:spMkLst>
            <pc:docMk/>
            <pc:sldMk cId="3771945149" sldId="261"/>
            <ac:spMk id="3" creationId="{38913637-52CC-9B18-290C-E3C0E5A8CF77}"/>
          </ac:spMkLst>
        </pc:spChg>
      </pc:sldChg>
      <pc:sldChg chg="addSp delSp modSp new mod setBg">
        <pc:chgData name="(20098910) Shane Whitmore" userId="0cd55209-db6b-4f4e-8849-0748d1ed4374" providerId="ADAL" clId="{2EDB72F6-0727-4FB0-842C-7A02D27E847A}" dt="2024-10-14T09:45:12.717" v="1286" actId="9405"/>
        <pc:sldMkLst>
          <pc:docMk/>
          <pc:sldMk cId="1060392330" sldId="262"/>
        </pc:sldMkLst>
        <pc:spChg chg="del">
          <ac:chgData name="(20098910) Shane Whitmore" userId="0cd55209-db6b-4f4e-8849-0748d1ed4374" providerId="ADAL" clId="{2EDB72F6-0727-4FB0-842C-7A02D27E847A}" dt="2024-10-12T12:25:59.734" v="206" actId="26606"/>
          <ac:spMkLst>
            <pc:docMk/>
            <pc:sldMk cId="1060392330" sldId="262"/>
            <ac:spMk id="2" creationId="{94B2C578-EE1C-0904-711F-76F00CE788C9}"/>
          </ac:spMkLst>
        </pc:spChg>
        <pc:spChg chg="add del">
          <ac:chgData name="(20098910) Shane Whitmore" userId="0cd55209-db6b-4f4e-8849-0748d1ed4374" providerId="ADAL" clId="{2EDB72F6-0727-4FB0-842C-7A02D27E847A}" dt="2024-10-12T12:25:56.610" v="203" actId="931"/>
          <ac:spMkLst>
            <pc:docMk/>
            <pc:sldMk cId="1060392330" sldId="262"/>
            <ac:spMk id="3" creationId="{F6C361D0-DCBB-6D11-01B4-E0722364F600}"/>
          </ac:spMkLst>
        </pc:spChg>
        <pc:spChg chg="add">
          <ac:chgData name="(20098910) Shane Whitmore" userId="0cd55209-db6b-4f4e-8849-0748d1ed4374" providerId="ADAL" clId="{2EDB72F6-0727-4FB0-842C-7A02D27E847A}" dt="2024-10-12T12:25:59.734" v="206" actId="26606"/>
          <ac:spMkLst>
            <pc:docMk/>
            <pc:sldMk cId="1060392330" sldId="262"/>
            <ac:spMk id="14" creationId="{42A4FC2C-047E-45A5-965D-8E1E3BF09BC6}"/>
          </ac:spMkLst>
        </pc:spChg>
        <pc:picChg chg="add mod">
          <ac:chgData name="(20098910) Shane Whitmore" userId="0cd55209-db6b-4f4e-8849-0748d1ed4374" providerId="ADAL" clId="{2EDB72F6-0727-4FB0-842C-7A02D27E847A}" dt="2024-10-12T12:25:50.497" v="202" actId="931"/>
          <ac:picMkLst>
            <pc:docMk/>
            <pc:sldMk cId="1060392330" sldId="262"/>
            <ac:picMk id="5" creationId="{04072B4A-F80D-E1F1-3FDC-9A75D4142DBB}"/>
          </ac:picMkLst>
        </pc:picChg>
        <pc:picChg chg="add mod">
          <ac:chgData name="(20098910) Shane Whitmore" userId="0cd55209-db6b-4f4e-8849-0748d1ed4374" providerId="ADAL" clId="{2EDB72F6-0727-4FB0-842C-7A02D27E847A}" dt="2024-10-12T12:25:50.497" v="202" actId="931"/>
          <ac:picMkLst>
            <pc:docMk/>
            <pc:sldMk cId="1060392330" sldId="262"/>
            <ac:picMk id="7" creationId="{7590B508-871C-D18B-81FB-171980FB43BD}"/>
          </ac:picMkLst>
        </pc:picChg>
        <pc:picChg chg="add mod">
          <ac:chgData name="(20098910) Shane Whitmore" userId="0cd55209-db6b-4f4e-8849-0748d1ed4374" providerId="ADAL" clId="{2EDB72F6-0727-4FB0-842C-7A02D27E847A}" dt="2024-10-12T12:25:59.734" v="206" actId="26606"/>
          <ac:picMkLst>
            <pc:docMk/>
            <pc:sldMk cId="1060392330" sldId="262"/>
            <ac:picMk id="9" creationId="{6E0F60BC-DBB8-E4E2-9BC5-65E50FAD9F11}"/>
          </ac:picMkLst>
        </pc:picChg>
        <pc:inkChg chg="add">
          <ac:chgData name="(20098910) Shane Whitmore" userId="0cd55209-db6b-4f4e-8849-0748d1ed4374" providerId="ADAL" clId="{2EDB72F6-0727-4FB0-842C-7A02D27E847A}" dt="2024-10-14T09:41:03.605" v="1281" actId="9405"/>
          <ac:inkMkLst>
            <pc:docMk/>
            <pc:sldMk cId="1060392330" sldId="262"/>
            <ac:inkMk id="2" creationId="{7719252E-F04B-2688-814A-B4BF5CA6F554}"/>
          </ac:inkMkLst>
        </pc:inkChg>
        <pc:inkChg chg="add">
          <ac:chgData name="(20098910) Shane Whitmore" userId="0cd55209-db6b-4f4e-8849-0748d1ed4374" providerId="ADAL" clId="{2EDB72F6-0727-4FB0-842C-7A02D27E847A}" dt="2024-10-14T09:42:37.585" v="1282" actId="9405"/>
          <ac:inkMkLst>
            <pc:docMk/>
            <pc:sldMk cId="1060392330" sldId="262"/>
            <ac:inkMk id="3" creationId="{0CBAD9F4-712B-268E-65B3-7B7A41399F8D}"/>
          </ac:inkMkLst>
        </pc:inkChg>
        <pc:inkChg chg="add del">
          <ac:chgData name="(20098910) Shane Whitmore" userId="0cd55209-db6b-4f4e-8849-0748d1ed4374" providerId="ADAL" clId="{2EDB72F6-0727-4FB0-842C-7A02D27E847A}" dt="2024-10-14T09:43:22.106" v="1284" actId="9405"/>
          <ac:inkMkLst>
            <pc:docMk/>
            <pc:sldMk cId="1060392330" sldId="262"/>
            <ac:inkMk id="4" creationId="{8C0306CF-FEBE-B3FB-CC9D-0776EE33B2AF}"/>
          </ac:inkMkLst>
        </pc:inkChg>
        <pc:inkChg chg="add">
          <ac:chgData name="(20098910) Shane Whitmore" userId="0cd55209-db6b-4f4e-8849-0748d1ed4374" providerId="ADAL" clId="{2EDB72F6-0727-4FB0-842C-7A02D27E847A}" dt="2024-10-14T09:43:31.812" v="1285" actId="9405"/>
          <ac:inkMkLst>
            <pc:docMk/>
            <pc:sldMk cId="1060392330" sldId="262"/>
            <ac:inkMk id="5" creationId="{184BD882-09AF-BA06-9838-E50EBE949E3D}"/>
          </ac:inkMkLst>
        </pc:inkChg>
        <pc:inkChg chg="add">
          <ac:chgData name="(20098910) Shane Whitmore" userId="0cd55209-db6b-4f4e-8849-0748d1ed4374" providerId="ADAL" clId="{2EDB72F6-0727-4FB0-842C-7A02D27E847A}" dt="2024-10-14T09:45:12.717" v="1286" actId="9405"/>
          <ac:inkMkLst>
            <pc:docMk/>
            <pc:sldMk cId="1060392330" sldId="262"/>
            <ac:inkMk id="6" creationId="{948BDD24-DB91-BBE1-7695-BD7A0D6AD5ED}"/>
          </ac:inkMkLst>
        </pc:inkChg>
      </pc:sldChg>
      <pc:sldChg chg="addSp modSp new mod">
        <pc:chgData name="(20098910) Shane Whitmore" userId="0cd55209-db6b-4f4e-8849-0748d1ed4374" providerId="ADAL" clId="{2EDB72F6-0727-4FB0-842C-7A02D27E847A}" dt="2024-10-14T10:54:39.872" v="1502" actId="20577"/>
        <pc:sldMkLst>
          <pc:docMk/>
          <pc:sldMk cId="1931168069" sldId="263"/>
        </pc:sldMkLst>
        <pc:spChg chg="mod">
          <ac:chgData name="(20098910) Shane Whitmore" userId="0cd55209-db6b-4f4e-8849-0748d1ed4374" providerId="ADAL" clId="{2EDB72F6-0727-4FB0-842C-7A02D27E847A}" dt="2024-10-12T12:38:51.293" v="520" actId="20577"/>
          <ac:spMkLst>
            <pc:docMk/>
            <pc:sldMk cId="1931168069" sldId="263"/>
            <ac:spMk id="2" creationId="{DAF0D672-3DC4-B002-E476-1A9ABF5060A8}"/>
          </ac:spMkLst>
        </pc:spChg>
        <pc:spChg chg="mod">
          <ac:chgData name="(20098910) Shane Whitmore" userId="0cd55209-db6b-4f4e-8849-0748d1ed4374" providerId="ADAL" clId="{2EDB72F6-0727-4FB0-842C-7A02D27E847A}" dt="2024-10-14T10:54:39.872" v="1502" actId="20577"/>
          <ac:spMkLst>
            <pc:docMk/>
            <pc:sldMk cId="1931168069" sldId="263"/>
            <ac:spMk id="3" creationId="{5C08604E-7A33-37B2-EF63-C99F3F2FB1D3}"/>
          </ac:spMkLst>
        </pc:spChg>
        <pc:picChg chg="add mod">
          <ac:chgData name="(20098910) Shane Whitmore" userId="0cd55209-db6b-4f4e-8849-0748d1ed4374" providerId="ADAL" clId="{2EDB72F6-0727-4FB0-842C-7A02D27E847A}" dt="2024-10-12T12:54:04.696" v="579" actId="1076"/>
          <ac:picMkLst>
            <pc:docMk/>
            <pc:sldMk cId="1931168069" sldId="263"/>
            <ac:picMk id="5" creationId="{6691EE69-CCAE-F98B-442C-87ED3F21E961}"/>
          </ac:picMkLst>
        </pc:picChg>
      </pc:sldChg>
      <pc:sldChg chg="modSp new mod">
        <pc:chgData name="(20098910) Shane Whitmore" userId="0cd55209-db6b-4f4e-8849-0748d1ed4374" providerId="ADAL" clId="{2EDB72F6-0727-4FB0-842C-7A02D27E847A}" dt="2024-10-14T10:51:05.411" v="1315" actId="20577"/>
        <pc:sldMkLst>
          <pc:docMk/>
          <pc:sldMk cId="2731492440" sldId="264"/>
        </pc:sldMkLst>
        <pc:spChg chg="mod">
          <ac:chgData name="(20098910) Shane Whitmore" userId="0cd55209-db6b-4f4e-8849-0748d1ed4374" providerId="ADAL" clId="{2EDB72F6-0727-4FB0-842C-7A02D27E847A}" dt="2024-10-14T09:31:17.876" v="988" actId="20577"/>
          <ac:spMkLst>
            <pc:docMk/>
            <pc:sldMk cId="2731492440" sldId="264"/>
            <ac:spMk id="2" creationId="{AFCF0915-D53A-DA3D-4D97-52DD4D7C6879}"/>
          </ac:spMkLst>
        </pc:spChg>
        <pc:spChg chg="mod">
          <ac:chgData name="(20098910) Shane Whitmore" userId="0cd55209-db6b-4f4e-8849-0748d1ed4374" providerId="ADAL" clId="{2EDB72F6-0727-4FB0-842C-7A02D27E847A}" dt="2024-10-14T10:51:05.411" v="1315" actId="20577"/>
          <ac:spMkLst>
            <pc:docMk/>
            <pc:sldMk cId="2731492440" sldId="264"/>
            <ac:spMk id="3" creationId="{13CA1F34-FAB2-F6A8-2A09-522344FAA676}"/>
          </ac:spMkLst>
        </pc:spChg>
      </pc:sldChg>
      <pc:sldChg chg="modSp new mod">
        <pc:chgData name="(20098910) Shane Whitmore" userId="0cd55209-db6b-4f4e-8849-0748d1ed4374" providerId="ADAL" clId="{2EDB72F6-0727-4FB0-842C-7A02D27E847A}" dt="2024-10-14T09:29:31.605" v="938" actId="255"/>
        <pc:sldMkLst>
          <pc:docMk/>
          <pc:sldMk cId="1371258811" sldId="265"/>
        </pc:sldMkLst>
        <pc:spChg chg="mod">
          <ac:chgData name="(20098910) Shane Whitmore" userId="0cd55209-db6b-4f4e-8849-0748d1ed4374" providerId="ADAL" clId="{2EDB72F6-0727-4FB0-842C-7A02D27E847A}" dt="2024-10-14T09:21:46.708" v="717" actId="20577"/>
          <ac:spMkLst>
            <pc:docMk/>
            <pc:sldMk cId="1371258811" sldId="265"/>
            <ac:spMk id="2" creationId="{7210BC0D-37D6-4408-07DE-9096C204158F}"/>
          </ac:spMkLst>
        </pc:spChg>
        <pc:spChg chg="mod">
          <ac:chgData name="(20098910) Shane Whitmore" userId="0cd55209-db6b-4f4e-8849-0748d1ed4374" providerId="ADAL" clId="{2EDB72F6-0727-4FB0-842C-7A02D27E847A}" dt="2024-10-14T09:29:31.605" v="938" actId="255"/>
          <ac:spMkLst>
            <pc:docMk/>
            <pc:sldMk cId="1371258811" sldId="265"/>
            <ac:spMk id="3" creationId="{0039C477-91C4-4A59-E6CE-F7ACB181CF00}"/>
          </ac:spMkLst>
        </pc:spChg>
      </pc:sldChg>
      <pc:sldChg chg="addSp modSp new mod ord">
        <pc:chgData name="(20098910) Shane Whitmore" userId="0cd55209-db6b-4f4e-8849-0748d1ed4374" providerId="ADAL" clId="{2EDB72F6-0727-4FB0-842C-7A02D27E847A}" dt="2024-10-14T11:01:13.579" v="1515"/>
        <pc:sldMkLst>
          <pc:docMk/>
          <pc:sldMk cId="837652633" sldId="266"/>
        </pc:sldMkLst>
        <pc:spChg chg="mod">
          <ac:chgData name="(20098910) Shane Whitmore" userId="0cd55209-db6b-4f4e-8849-0748d1ed4374" providerId="ADAL" clId="{2EDB72F6-0727-4FB0-842C-7A02D27E847A}" dt="2024-10-14T09:34:44.197" v="1209" actId="20577"/>
          <ac:spMkLst>
            <pc:docMk/>
            <pc:sldMk cId="837652633" sldId="266"/>
            <ac:spMk id="2" creationId="{502694AD-D35B-ADE4-87E7-E3F46206E0C4}"/>
          </ac:spMkLst>
        </pc:spChg>
        <pc:inkChg chg="add">
          <ac:chgData name="(20098910) Shane Whitmore" userId="0cd55209-db6b-4f4e-8849-0748d1ed4374" providerId="ADAL" clId="{2EDB72F6-0727-4FB0-842C-7A02D27E847A}" dt="2024-10-14T09:45:34.678" v="1287" actId="9405"/>
          <ac:inkMkLst>
            <pc:docMk/>
            <pc:sldMk cId="837652633" sldId="266"/>
            <ac:inkMk id="4" creationId="{7BAC548E-5211-0EAC-300B-133BCD1D32B9}"/>
          </ac:inkMkLst>
        </pc:inkChg>
      </pc:sldChg>
      <pc:sldChg chg="addSp modSp new mod">
        <pc:chgData name="(20098910) Shane Whitmore" userId="0cd55209-db6b-4f4e-8849-0748d1ed4374" providerId="ADAL" clId="{2EDB72F6-0727-4FB0-842C-7A02D27E847A}" dt="2024-10-15T14:56:53.466" v="1784" actId="1076"/>
        <pc:sldMkLst>
          <pc:docMk/>
          <pc:sldMk cId="1999993080" sldId="267"/>
        </pc:sldMkLst>
        <pc:spChg chg="mod">
          <ac:chgData name="(20098910) Shane Whitmore" userId="0cd55209-db6b-4f4e-8849-0748d1ed4374" providerId="ADAL" clId="{2EDB72F6-0727-4FB0-842C-7A02D27E847A}" dt="2024-10-15T14:46:07.275" v="1532" actId="20577"/>
          <ac:spMkLst>
            <pc:docMk/>
            <pc:sldMk cId="1999993080" sldId="267"/>
            <ac:spMk id="2" creationId="{575469BE-DCD4-D936-3878-F61164BC7E7E}"/>
          </ac:spMkLst>
        </pc:spChg>
        <pc:spChg chg="mod">
          <ac:chgData name="(20098910) Shane Whitmore" userId="0cd55209-db6b-4f4e-8849-0748d1ed4374" providerId="ADAL" clId="{2EDB72F6-0727-4FB0-842C-7A02D27E847A}" dt="2024-10-15T14:56:40.707" v="1783" actId="1076"/>
          <ac:spMkLst>
            <pc:docMk/>
            <pc:sldMk cId="1999993080" sldId="267"/>
            <ac:spMk id="3" creationId="{AF67DB78-EB06-544F-A827-5105A37A7D2C}"/>
          </ac:spMkLst>
        </pc:spChg>
        <pc:picChg chg="add mod">
          <ac:chgData name="(20098910) Shane Whitmore" userId="0cd55209-db6b-4f4e-8849-0748d1ed4374" providerId="ADAL" clId="{2EDB72F6-0727-4FB0-842C-7A02D27E847A}" dt="2024-10-15T14:56:53.466" v="1784" actId="1076"/>
          <ac:picMkLst>
            <pc:docMk/>
            <pc:sldMk cId="1999993080" sldId="267"/>
            <ac:picMk id="5" creationId="{482A7032-0751-364F-4ABE-C837F2D0B110}"/>
          </ac:picMkLst>
        </pc:picChg>
        <pc:picChg chg="add mod">
          <ac:chgData name="(20098910) Shane Whitmore" userId="0cd55209-db6b-4f4e-8849-0748d1ed4374" providerId="ADAL" clId="{2EDB72F6-0727-4FB0-842C-7A02D27E847A}" dt="2024-10-15T14:56:53.466" v="1784" actId="1076"/>
          <ac:picMkLst>
            <pc:docMk/>
            <pc:sldMk cId="1999993080" sldId="267"/>
            <ac:picMk id="7" creationId="{F948AEED-2073-117F-AADD-B92D71F5AAD1}"/>
          </ac:picMkLst>
        </pc:picChg>
        <pc:picChg chg="add mod">
          <ac:chgData name="(20098910) Shane Whitmore" userId="0cd55209-db6b-4f4e-8849-0748d1ed4374" providerId="ADAL" clId="{2EDB72F6-0727-4FB0-842C-7A02D27E847A}" dt="2024-10-15T14:56:53.466" v="1784" actId="1076"/>
          <ac:picMkLst>
            <pc:docMk/>
            <pc:sldMk cId="1999993080" sldId="267"/>
            <ac:picMk id="9" creationId="{7E239FA8-255A-8B14-72D1-1FF9C1B50641}"/>
          </ac:picMkLst>
        </pc:picChg>
        <pc:picChg chg="add mod">
          <ac:chgData name="(20098910) Shane Whitmore" userId="0cd55209-db6b-4f4e-8849-0748d1ed4374" providerId="ADAL" clId="{2EDB72F6-0727-4FB0-842C-7A02D27E847A}" dt="2024-10-15T14:56:53.466" v="1784" actId="1076"/>
          <ac:picMkLst>
            <pc:docMk/>
            <pc:sldMk cId="1999993080" sldId="267"/>
            <ac:picMk id="11" creationId="{A7EB6E03-DE8F-39D3-D734-2B00481332CA}"/>
          </ac:picMkLst>
        </pc:picChg>
      </pc:sldChg>
      <pc:sldChg chg="addSp modSp new mod">
        <pc:chgData name="(20098910) Shane Whitmore" userId="0cd55209-db6b-4f4e-8849-0748d1ed4374" providerId="ADAL" clId="{2EDB72F6-0727-4FB0-842C-7A02D27E847A}" dt="2024-10-15T14:57:00.497" v="1785" actId="1076"/>
        <pc:sldMkLst>
          <pc:docMk/>
          <pc:sldMk cId="2213846640" sldId="268"/>
        </pc:sldMkLst>
        <pc:spChg chg="mod">
          <ac:chgData name="(20098910) Shane Whitmore" userId="0cd55209-db6b-4f4e-8849-0748d1ed4374" providerId="ADAL" clId="{2EDB72F6-0727-4FB0-842C-7A02D27E847A}" dt="2024-10-15T14:46:47.606" v="1554" actId="20577"/>
          <ac:spMkLst>
            <pc:docMk/>
            <pc:sldMk cId="2213846640" sldId="268"/>
            <ac:spMk id="2" creationId="{B6843B89-CB2E-A7FE-B3D2-C7A824C57B69}"/>
          </ac:spMkLst>
        </pc:spChg>
        <pc:spChg chg="mod">
          <ac:chgData name="(20098910) Shane Whitmore" userId="0cd55209-db6b-4f4e-8849-0748d1ed4374" providerId="ADAL" clId="{2EDB72F6-0727-4FB0-842C-7A02D27E847A}" dt="2024-10-15T14:50:20.295" v="1690" actId="14100"/>
          <ac:spMkLst>
            <pc:docMk/>
            <pc:sldMk cId="2213846640" sldId="268"/>
            <ac:spMk id="3" creationId="{D43DBF1B-1362-01C1-D2B4-734A1EC1922B}"/>
          </ac:spMkLst>
        </pc:spChg>
        <pc:spChg chg="add mod">
          <ac:chgData name="(20098910) Shane Whitmore" userId="0cd55209-db6b-4f4e-8849-0748d1ed4374" providerId="ADAL" clId="{2EDB72F6-0727-4FB0-842C-7A02D27E847A}" dt="2024-10-15T14:57:00.497" v="1785" actId="1076"/>
          <ac:spMkLst>
            <pc:docMk/>
            <pc:sldMk cId="2213846640" sldId="268"/>
            <ac:spMk id="4" creationId="{72BA4CDD-625E-CF18-233D-5016D96335E7}"/>
          </ac:spMkLst>
        </pc:spChg>
      </pc:sldChg>
      <pc:sldChg chg="modSp new mod">
        <pc:chgData name="(20098910) Shane Whitmore" userId="0cd55209-db6b-4f4e-8849-0748d1ed4374" providerId="ADAL" clId="{2EDB72F6-0727-4FB0-842C-7A02D27E847A}" dt="2024-10-15T15:24:43.096" v="1803" actId="20577"/>
        <pc:sldMkLst>
          <pc:docMk/>
          <pc:sldMk cId="1046432584" sldId="269"/>
        </pc:sldMkLst>
        <pc:spChg chg="mod">
          <ac:chgData name="(20098910) Shane Whitmore" userId="0cd55209-db6b-4f4e-8849-0748d1ed4374" providerId="ADAL" clId="{2EDB72F6-0727-4FB0-842C-7A02D27E847A}" dt="2024-10-15T15:24:41.548" v="1801" actId="20577"/>
          <ac:spMkLst>
            <pc:docMk/>
            <pc:sldMk cId="1046432584" sldId="269"/>
            <ac:spMk id="2" creationId="{905C930D-0381-F10D-A0DD-21B10253620A}"/>
          </ac:spMkLst>
        </pc:spChg>
        <pc:spChg chg="mod">
          <ac:chgData name="(20098910) Shane Whitmore" userId="0cd55209-db6b-4f4e-8849-0748d1ed4374" providerId="ADAL" clId="{2EDB72F6-0727-4FB0-842C-7A02D27E847A}" dt="2024-10-15T15:24:43.096" v="1803" actId="20577"/>
          <ac:spMkLst>
            <pc:docMk/>
            <pc:sldMk cId="1046432584" sldId="269"/>
            <ac:spMk id="3" creationId="{241ED30F-6701-CFDD-C845-BB2E098BB6B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4T09:41:03.605"/>
    </inkml:context>
    <inkml:brush xml:id="br0">
      <inkml:brushProperty name="width" value="0.035" units="cm"/>
      <inkml:brushProperty name="height" value="0.035" units="cm"/>
      <inkml:brushProperty name="color" value="#E71224"/>
    </inkml:brush>
  </inkml:definitions>
  <inkml:trace contextRef="#ctx0" brushRef="#br0">2787 181 24575,'-9'-3'0,"1"0"0,-1 0 0,0 1 0,0 0 0,-1 1 0,1 0 0,-13 0 0,3-1 0,-563-13 0,103 6 0,-515-9 0,983 18 0,1 0 0,-1 0 0,1 1 0,-1 1 0,1 0 0,0 0 0,0 1 0,0 0 0,0 1 0,0 0 0,1 1 0,0-1 0,-1 2 0,2 0 0,-10 7 0,-5 8 0,2 0 0,0 2 0,1 0 0,1 1 0,-25 44 0,11-9 0,-36 93 0,47-89 0,3 1 0,-12 70 0,-3 10 0,-37 226 0,65-335 0,-8 74 0,1 112 0,14 112 0,2-121 0,-3 1015 0,20-936 0,23 0 0,10 83 0,-46-152 0,-6-89 0,1-106 0,1-1 0,1 0 0,12 44 0,34 70 0,-29-85 0,20 80 0,-26-66 0,48 179 0,-51-210 0,2-1 0,2-1 0,1-1 0,34 53 0,-14-39 0,1-1 0,2-2 0,2-1 0,3-3 0,1-1 0,52 34 0,-45-36 0,94 53 0,-92-63 0,-11-5 0,1-2 0,78 28 0,-60-34 0,-1-3 0,2-3 0,-1-2 0,1-4 0,79-3 0,494-4 0,-583 0 0,-1-3 0,0-1 0,65-19 0,-65 14 0,-32 7 0,0-2 0,23-11 0,-27 11 0,0 0 0,0 1 0,1 1 0,23-4 0,-9 3 0,-1-2 0,1-1 0,-1-1 0,42-20 0,-72 30 0,32-12 0,0 2 0,0 1 0,44-5 0,-7 2 0,96-15 0,-2 1 0,-129 18 0,0-1 0,53-22 0,67-28 0,-81 32 0,119-61 0,-155 65 0,-1-2 0,46-39 0,60-68 0,-119 108 0,127-103 0,-48 42 0,43-55 0,-130 126 0,-2-2 0,0 0 0,-1-1 0,0 0 0,16-31 0,41-101 0,-8 13 0,29-65 0,-6 11 0,-65 150 0,-2 0 0,-2-2 0,-1 0 0,14-72 0,-14 25 0,-5-1 0,0-157 0,-9 85 0,-5-131 0,1 256 0,-2 1 0,-1 0 0,-1 0 0,-17-46 0,16 58 0,-2 2 0,0-1 0,-2 1 0,-1 1 0,0 0 0,-1 1 0,-26-28 0,-45-58 0,63 75 0,-1 1 0,-38-38 0,28 39 0,2-2 0,2-1 0,-34-46 0,38 42 0,-18-26 0,-63-121 0,79 129 0,-2 2 0,-3 1 0,-41-51 0,45 64 0,2-1 0,2-1 0,1-1 0,2-2 0,-28-82 0,-8-26 0,46 120 0,-28-48 0,23 49 0,-15-38 0,17 28 0,6 14 0,-1 1 0,-1 1 0,-25-44 0,18 41 0,-105-151 0,94 141 0,-2 0 0,-52-47 0,47 55 0,-59-36 0,22 16 0,-78-39 0,92 56 0,-45-14 0,70 32 0,-48-26 0,6-7 0,-58-33 0,104 65 0,-1 1 0,-54-18 0,57 24 0,-12-3 0,1-1 0,1-2 0,-53-28 0,-109-67-1365,158 86-5461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4T09:42:37.585"/>
    </inkml:context>
    <inkml:brush xml:id="br0">
      <inkml:brushProperty name="width" value="0.035" units="cm"/>
      <inkml:brushProperty name="height" value="0.035" units="cm"/>
      <inkml:brushProperty name="color" value="#E71224"/>
    </inkml:brush>
  </inkml:definitions>
  <inkml:trace contextRef="#ctx0" brushRef="#br0">2576 183 24575,'-12'-5'0,"0"0"0,-1 1 0,1 0 0,-1 1 0,0 1 0,0 0 0,-16-1 0,-5 3 0,-52 4 0,-77 20 0,-21 1 0,-356 36 0,282-9 0,104-18 0,98-20 0,1 2 0,0 3 0,-79 40 0,0-1 0,109-47 0,0 1 0,0 1 0,1 2 0,1 0 0,-42 36 0,37-24 0,1 0 0,2 2 0,-40 57 0,29-28 0,3 1 0,3 2 0,3 1 0,-32 102 0,38-83 0,-23 167 0,21 103 0,24 3 0,2-114 0,-2-216 0,1 1 0,1-1 0,1 0 0,1 0 0,1 0 0,14 33 0,69 131 0,-46-107 0,-3-4 0,-17-35 0,-2 0 0,-1 1 0,22 77 0,-30-70 0,2-1 0,3-1 0,1-1 0,2 0 0,3-1 0,1-2 0,46 64 0,174 174 0,19-18 0,-173-176 0,7 3 0,132 99 0,-227-189 0,253 202 0,-139-106 0,137 88 0,-217-157 0,-2 1 0,-1 2 0,-1 1 0,29 39 0,-24-28 0,-13-17 0,2-1 0,0-1 0,2-1 0,1-1 0,0-2 0,1 0 0,50 21 0,-37-22 0,1-2 0,1-2 0,1-2 0,0-2 0,58 7 0,415 59 0,-422-64 0,2-6 0,116-5 0,-143 1 0,127 22 0,-26-2 0,150 7 0,-261-24 0,0-3 0,0-3 0,0-2 0,0-3 0,72-15 0,-104 13 0,0 0 0,0-2 0,-1-2 0,-1 0 0,0-2 0,0-1 0,-2-2 0,0 0 0,0-1 0,-2-2 0,0-1 0,31-33 0,77-105 0,-39 44 0,-54 61 0,-1-1 0,50-100 0,-73 126 0,136-229 0,-142 238 0,14-35 0,4-11 0,64-128 0,-82 167 0,0-1 0,-2 0 0,-1 0 0,-1 0 0,3-51 0,-10-136 0,0 85 0,-1 79 0,-3 0 0,-1 0 0,-19-65 0,11 52 0,-33-103 0,-40-135 0,68 241 0,-19-52 0,12 35 0,-20-90 0,32 95 0,-28-120 0,32 153 0,-2 1 0,-33-68 0,17 50 0,-101-202 0,70 100 0,2 5 0,-15 5 0,-44-107 0,102 220 0,-2 1 0,-1 1 0,-40-56 0,32 52 0,-21-33 0,-59-65 0,55 73 0,35 41 0,0 1 0,-2 1 0,0 0 0,-1 1 0,0 1 0,-25-16 0,-84-32 0,69 37 0,-175-65 0,54 23 0,-105-44 0,201 85 0,-126-24 0,-207-3 0,-4 30 0,96 7 0,-122 8 0,437 11 0,1 0 0,-1 0 0,1 1 0,-1 0 0,1 1 0,0 0 0,-1 1 0,1 0 0,0 0 0,1 1 0,-1 0 0,-15 10 0,-81 51 0,78-50 0,21-11 5,0 1 0,0-1 0,0 1 0,1 0 0,-1 0-1,1 1 1,0-1 0,1 1 0,-1 0 0,1 1 0,1-1 0,-6 13 0,0 4-143,1 1 1,-7 35-1,5-16-878,1-9-5810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4T09:43:31.812"/>
    </inkml:context>
    <inkml:brush xml:id="br0">
      <inkml:brushProperty name="width" value="0.035" units="cm"/>
      <inkml:brushProperty name="height" value="0.035" units="cm"/>
      <inkml:brushProperty name="color" value="#00A0D7"/>
    </inkml:brush>
  </inkml:definitions>
  <inkml:trace contextRef="#ctx0" brushRef="#br0">835 273 24575,'-3'-2'0,"0"-1"0,-1 1 0,1 0 0,-1 0 0,1 0 0,-1 1 0,0-1 0,0 1 0,0 0 0,-7-1 0,-47-3 0,39 4 0,0 0 0,1 1 0,-1 1 0,1 1 0,-1 1 0,1 0 0,0 1 0,-18 7 0,-7 6 0,-68 35 0,100-47 0,-1 0 0,-1-1 0,-24 6 0,27-9 0,-1 2 0,1-1 0,0 2 0,1-1 0,-1 1 0,-13 8 0,20-10 0,0 0 0,1 1 0,0-1 0,-1 1 0,1-1 0,0 1 0,0 0 0,0-1 0,1 1 0,-1 0 0,1 0 0,-1 1 0,1-1 0,-1 5 0,-1 5 0,1 0 0,-2 19 0,2-2 0,-7 14 0,-23 72 0,20-82 0,2 1 0,2 0 0,-8 64 0,16-57 0,2-1 0,12 68 0,2 44 0,-11-89 0,21 109 0,-1-28 0,14 58 0,-10-59 0,9 215 0,-29-237 0,-1-23 0,40 193 0,-32-221 0,-3 0 0,-4 0 0,-3 1 0,-3 90 0,-5 659 0,2-789 0,-2 0 0,-1 0 0,-1 0 0,-12 43 0,9-52 0,-2-1 0,0 1 0,-1-1 0,-1-1 0,0 0 0,-25 31 0,-41 44 0,34-45 0,-37 57 0,69-90 0,0 1 0,1-1 0,1 2 0,1-1 0,1 1 0,0 0 0,-4 31 0,2-1 0,-1 75 0,10-104 0,1 0 0,1-1 0,0 1 0,2-1 0,1 1 0,11 32 0,13 12 0,44 74 0,-30-58 0,63 97 0,-83-148 0,0 0 0,2-2 0,40 37 0,28 14 0,42 38 0,-69-59 0,22 23 0,-81-74 0,2 0 0,-1 0 0,1 0 0,0-1 0,0-1 0,0 1 0,1-1 0,0-1 0,16 6 0,6-2 0,58 8 0,-62-12 0,180 18 0,57 9 0,-196-18 0,0-3 0,1-3 0,0-3 0,95-7 0,173-23 0,-225 11 0,31-1 0,-111 15 0,-14 1 0,1-1 0,0 0 0,-1-2 0,1 0 0,20-7 0,-6 0 0,2 0 0,-1 2 0,1 2 0,0 1 0,58 1 0,-40 4 0,-2 1 0,-1-3 0,53-7 0,-47-1 0,386-54 0,-373 59 0,-39 4 0,0-2 0,0-1 0,51-13 0,-13-4 0,111-38 0,-135 42 0,82-44 0,8-20 0,67-36 0,-171 101 0,0 2 0,1 2 0,56-14 0,-82 24 0,0 1 0,0 0 0,-1-1 0,1 0 0,-1-1 0,1 1 0,-1-1 0,0 0 0,0 0 0,0-1 0,0 1 0,-1-1 0,1 0 0,-1-1 0,0 1 0,0-1 0,-1 1 0,1-1 0,4-10 0,38-79 0,-16 33 0,33-90 0,1-116 0,-17 58 0,-23 124 0,18-131 0,-11-27 0,-20 168 0,3 0 0,4 1 0,43-118 0,-50 158 0,-1 0 0,-1-2 0,-2 1 0,4-68 0,-10-146 0,-4 120 0,3 98 0,1 1 0,1-1 0,1 1 0,15-56 0,-8 49 0,-1 0 0,-2-1 0,-1 1 0,1-63 0,-10-621 0,-12 543 0,2 49 0,11 91 0,-1 0 0,-3 0 0,-1 0 0,-1 1 0,-22-59 0,16 62 0,1-2 0,2 0 0,1 0 0,-6-50 0,-4-155 0,-6-58 0,19 242 0,-2 0 0,-24-80 0,24 112 0,-23-43 0,20 46 0,1-2 0,-8-24 0,12 25 0,-1-1 0,0-1 0,-13-25 0,17 43 0,1 0 0,-1 0 0,-1 1 0,1 0 0,-1 0 0,0 0 0,-1 0 0,1 1 0,-1 0 0,0 0 0,-11-6 0,-1 2 0,1 2 0,-1 0 0,-1 1 0,1 0 0,-1 2 0,0 0 0,-29-1 0,-140 2 0,170 4 0,8-1 0,-82 3 0,-153-14 0,-161-39 0,309 36 0,46 7 0,-66-3 0,93 10 0,-176 2 0,163 1 0,0 2 0,0 1 0,-50 15 0,-7 8 0,-129 23 0,182-46 0,0 2 0,0 1 0,1 3 0,1 1 0,-44 20 0,26-5 0,-1-3 0,-2-2 0,0-3 0,-65 13 0,-42-9 0,135-21 0,-90 6 0,-132-8 0,126-3 0,99 1 0,1-1 0,-55-12 0,-54-24 0,76 21 0,-41-18 0,63 21 0,-60-15 0,82 25 0,-26-5 0,1 1 0,-70-2 0,60 10 0,0 2 0,-79 15 0,120-16-97,1 1-1,0 0 1,0 1-1,0 1 1,0-1-1,0 1 1,1 1-1,0 0 1,0 0-1,0 1 1,0 0-1,1 0 0,-13 14 1,1 2-6729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4T09:45:12.715"/>
    </inkml:context>
    <inkml:brush xml:id="br0">
      <inkml:brushProperty name="width" value="0.035" units="cm"/>
      <inkml:brushProperty name="height" value="0.035" units="cm"/>
      <inkml:brushProperty name="color" value="#00A0D7"/>
    </inkml:brush>
  </inkml:definitions>
  <inkml:trace contextRef="#ctx0" brushRef="#br0">2964 35 24575,'-42'0'0,"1"-2"0,-47-8 0,17-1 0,-95 0 0,-75 12 0,98 1 0,-602-2 0,701 1 0,0 3 0,0 1 0,0 3 0,-64 19 0,-165 71 0,124-41 0,-2 5 0,36-15 0,0-11 0,82-28 0,1 2 0,0 1 0,-30 16 0,55-23 0,1 0 0,0 0 0,1 1 0,-1 0 0,1 0 0,0 1 0,0-1 0,0 1 0,1 0 0,0 0 0,0 1 0,1-1 0,-1 1 0,2 0 0,-1 0 0,1 0 0,0 0 0,-2 12 0,-1 12 0,2 1 0,1 63 0,2-75 0,3 972 0,-4-975 0,-1 1 0,-1 0 0,0-1 0,-9 26 0,-4 16 0,5 12 0,-3 77 0,11-111 0,-9 75 0,-2 43 0,14-81 0,18 135 0,-8-101 0,-6 187 0,-6-156 0,2 1227 0,2-1310 0,11 60 0,2 30 0,-15-133 0,1 16 0,0 0 0,2 1 0,1-1 0,1 0 0,13 39 0,-4-19 0,-2 1 0,10 98 0,-20-135 0,4 42 0,23 135 0,-23-163 0,1 0 0,1 0 0,2-1 0,24 47 0,-16-44 0,1-1 0,1 0 0,33 34 0,81 63 0,-123-116 0,1-1 0,1 0 0,-1-1 0,1 0 0,0-1 0,1-1 0,0 0 0,-1-1 0,27 5 0,10-2 0,73 2 0,-111-9 0,580 4 0,-313-6 0,-94-13 0,-15 0 0,530 14 0,-332 3 0,-292-6 0,141-26 0,-114 13 0,132-20 0,-128 8 0,-77 20 0,0 1 0,61-9 0,24 2 0,-62 7 0,55-1 0,209 11 0,101-4 0,-396 1 0,0-2 0,-1 0 0,0-1 0,1-2 0,-2 0 0,1-1 0,27-13 0,-9-1 0,0-2 0,55-42 0,-17 8 0,75-59 0,-128 95 0,-8 9 0,-1 0 0,-1-1 0,0-1 0,-1-1 0,0 0 0,15-24 0,-16 17 0,0-1 0,-1 0 0,-1-1 0,-2 0 0,0-1 0,-1 0 0,-2 0 0,0 0 0,1-37 0,-10-157 0,2 204 0,0 0 0,-2-1 0,0 1 0,-1 0 0,0 1 0,-1-1 0,-8-13 0,-61-90 0,38 65 0,28 40 0,2-1 0,-1 1 0,2-1 0,0 0 0,1-1 0,-7-26 0,8 16 0,1 0 0,1 0 0,2-36 0,5-490 0,-6 537 0,0-1 0,-1 1 0,0 0 0,-1 0 0,-1 0 0,0 0 0,-9-19 0,-2-10 0,-14-63 0,22 73 0,-2 0 0,-1 0 0,-1 1 0,-17-33 0,14 41 0,4 8 0,1-1 0,1-1 0,0 0 0,-10-35 0,-2-48 0,8 35 0,-34-108 0,25 111 0,2 0 0,-17-116 0,26 110 0,-1 5 0,-2-91 0,14-235 0,0 359 0,1 0 0,2 0 0,8-33 0,30-88 0,8-39 0,-41 151 0,2 0 0,2 1 0,18-38 0,-12 32 0,19-71 0,0-45 0,-31 134 0,13-32 0,-12 35 0,11-47 0,-14 44 0,-2 0 0,0 0 0,-2 0 0,-2-1 0,0 1 0,-2 0 0,0 0 0,-2 0 0,-1 1 0,-2-1 0,0 1 0,-1 1 0,-2 0 0,-1 0 0,0 1 0,-2 1 0,-25-34 0,10 21 0,10 11 0,-2 1 0,-28-28 0,42 46 0,-1 0 0,1 0 0,-1 1 0,-1-1 0,1 2 0,0-1 0,-1 1 0,0 1 0,0 0 0,0 0 0,-18-3 0,-34 1 0,-117 7 0,84 1 0,-244-18 0,16 0 0,-1040 16 0,1340 0 44,0 1 0,-41 10 1,38-6-794,-40 3 0,34-7-6077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4T09:45:34.677"/>
    </inkml:context>
    <inkml:brush xml:id="br0">
      <inkml:brushProperty name="width" value="0.035" units="cm"/>
      <inkml:brushProperty name="height" value="0.035" units="cm"/>
      <inkml:brushProperty name="color" value="#00A0D7"/>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FF17-551E-31BD-04B4-A0DD173676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88396450-14BE-2FDC-65A6-0C8E8DC57B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784B96C4-C589-3EE0-A09F-2183B9553127}"/>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5" name="Footer Placeholder 4">
            <a:extLst>
              <a:ext uri="{FF2B5EF4-FFF2-40B4-BE49-F238E27FC236}">
                <a16:creationId xmlns:a16="http://schemas.microsoft.com/office/drawing/2014/main" id="{A650BBB6-BD82-70A2-DC26-AA3E52A490A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6084499-F102-2D8C-BD5D-C562A55EAC7C}"/>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1337019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64F9-7FBA-FEF5-709D-1FBA7B471DA9}"/>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4D9181A-A774-596B-F270-C4A0AF8F1D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614750D-12C3-528A-31C3-F5DE3590509D}"/>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5" name="Footer Placeholder 4">
            <a:extLst>
              <a:ext uri="{FF2B5EF4-FFF2-40B4-BE49-F238E27FC236}">
                <a16:creationId xmlns:a16="http://schemas.microsoft.com/office/drawing/2014/main" id="{16CF3B31-A80C-8106-9136-6C190C23DC0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C03A544-EAD2-5F25-30B6-4201A7AF1E2E}"/>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229680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C3D5B8-90BC-29DD-3419-A63F935BAB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F87A67B6-9CB9-C1BD-C923-6D77892A81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92DCF11-26AA-A03D-3B9A-A31F5989F323}"/>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5" name="Footer Placeholder 4">
            <a:extLst>
              <a:ext uri="{FF2B5EF4-FFF2-40B4-BE49-F238E27FC236}">
                <a16:creationId xmlns:a16="http://schemas.microsoft.com/office/drawing/2014/main" id="{105F973B-088E-3FC3-EB1C-2389130F2C8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E0A15A7-58C3-C2D3-362B-DB9A0F52C78F}"/>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3475006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7E063-C7A7-A1A1-26ED-5718CB66BD50}"/>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1F37512-CC60-CD51-382E-1D915CC38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43D3F949-F962-808A-5DBF-DED83103C0CD}"/>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5" name="Footer Placeholder 4">
            <a:extLst>
              <a:ext uri="{FF2B5EF4-FFF2-40B4-BE49-F238E27FC236}">
                <a16:creationId xmlns:a16="http://schemas.microsoft.com/office/drawing/2014/main" id="{C7C31788-62D0-F33C-C70B-4DD84719559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E827313-EE25-4D8A-8B58-2315DF820C0F}"/>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3604630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E453-2C42-3CC0-C43C-17782EFF4C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24F6BDB3-3D57-1F1E-411A-E3A57FFD98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62280D-0548-199D-6EA7-7F3C9DDFA914}"/>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5" name="Footer Placeholder 4">
            <a:extLst>
              <a:ext uri="{FF2B5EF4-FFF2-40B4-BE49-F238E27FC236}">
                <a16:creationId xmlns:a16="http://schemas.microsoft.com/office/drawing/2014/main" id="{40B65704-7F63-6920-4B50-EB8BD57E907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BFDC436-856B-C62B-3650-DD30F3E89D06}"/>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1028106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94E21-22EB-BA7C-7CF6-1A587ADF6858}"/>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40A9F48-5AD5-20C6-FDD7-8686D2986D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41E2C77C-F739-BD19-161E-7581E265C2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1062BA30-BCE6-BF7C-4AB4-2641CBC35150}"/>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6" name="Footer Placeholder 5">
            <a:extLst>
              <a:ext uri="{FF2B5EF4-FFF2-40B4-BE49-F238E27FC236}">
                <a16:creationId xmlns:a16="http://schemas.microsoft.com/office/drawing/2014/main" id="{16695F12-189C-02F9-34B4-3DFF679EB498}"/>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C17FB62-4404-F786-CA44-6E83951E7C7E}"/>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302719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4047-FE8D-0414-53AB-0D1CF796FEBD}"/>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41A3901F-0851-35A2-A74D-398E36B5AE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AD9DDE-585F-6805-24BC-2CCA8D4E86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E1B51A1A-B639-A957-3C47-8E1BDC5725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9F77A4-43A5-C80F-4452-DF4259E2B3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C62072C0-4E19-C260-6769-53AC0A183E3D}"/>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8" name="Footer Placeholder 7">
            <a:extLst>
              <a:ext uri="{FF2B5EF4-FFF2-40B4-BE49-F238E27FC236}">
                <a16:creationId xmlns:a16="http://schemas.microsoft.com/office/drawing/2014/main" id="{6E886E27-D1AC-2103-7C64-19F8F782EC21}"/>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5BC82A3B-D53F-BF99-FA41-0FDBA346173C}"/>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363873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404F-94B3-87C5-C10D-DF223934F5EC}"/>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8C47B744-41A8-0D24-77AE-AA50060C6BA6}"/>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4" name="Footer Placeholder 3">
            <a:extLst>
              <a:ext uri="{FF2B5EF4-FFF2-40B4-BE49-F238E27FC236}">
                <a16:creationId xmlns:a16="http://schemas.microsoft.com/office/drawing/2014/main" id="{D3B6A941-65A4-6505-0DDF-121293FEC27A}"/>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CDDEE972-89FC-F68D-C3C7-FDA6C6116875}"/>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361432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1B9DC-88FB-1C17-E0D4-E9C8E9D2ECFA}"/>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3" name="Footer Placeholder 2">
            <a:extLst>
              <a:ext uri="{FF2B5EF4-FFF2-40B4-BE49-F238E27FC236}">
                <a16:creationId xmlns:a16="http://schemas.microsoft.com/office/drawing/2014/main" id="{A003EDAB-5013-C143-B134-81D0E312336A}"/>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93EC29CF-33BC-A70F-F2B0-61526FAA791F}"/>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176223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F3B5-0894-424E-73A3-C0B031A42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36C40F8D-304C-1DAD-4914-35FD3C4E50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376FB4A0-6FC4-EA60-7E04-C4FFCCBCE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AC9CA-C54D-8B1D-085E-6EA82BE382F5}"/>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6" name="Footer Placeholder 5">
            <a:extLst>
              <a:ext uri="{FF2B5EF4-FFF2-40B4-BE49-F238E27FC236}">
                <a16:creationId xmlns:a16="http://schemas.microsoft.com/office/drawing/2014/main" id="{1D99F662-73B9-D4C6-682D-B2226A566543}"/>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82AA92C-BCEC-1FD3-E375-AA95F5743840}"/>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23830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C1E2-4E6D-6CF9-633A-954359CEDE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0BC3D4A2-3BD0-DEAA-9E18-3A8FC1C483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29C118B-34CB-8AFD-933C-A45CC3C9B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BE5B04-6B58-0A9B-E71E-5CA0B50513E2}"/>
              </a:ext>
            </a:extLst>
          </p:cNvPr>
          <p:cNvSpPr>
            <a:spLocks noGrp="1"/>
          </p:cNvSpPr>
          <p:nvPr>
            <p:ph type="dt" sz="half" idx="10"/>
          </p:nvPr>
        </p:nvSpPr>
        <p:spPr/>
        <p:txBody>
          <a:bodyPr/>
          <a:lstStyle/>
          <a:p>
            <a:fld id="{DF0FA331-896F-458B-AE4F-4B6B8785031B}" type="datetimeFigureOut">
              <a:rPr lang="en-IE" smtClean="0"/>
              <a:t>15/10/2024</a:t>
            </a:fld>
            <a:endParaRPr lang="en-IE"/>
          </a:p>
        </p:txBody>
      </p:sp>
      <p:sp>
        <p:nvSpPr>
          <p:cNvPr id="6" name="Footer Placeholder 5">
            <a:extLst>
              <a:ext uri="{FF2B5EF4-FFF2-40B4-BE49-F238E27FC236}">
                <a16:creationId xmlns:a16="http://schemas.microsoft.com/office/drawing/2014/main" id="{E5FE8227-ED73-1F78-E11A-74C1398F090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466E18F6-CE0B-E755-4B83-1C6B9AF7D04F}"/>
              </a:ext>
            </a:extLst>
          </p:cNvPr>
          <p:cNvSpPr>
            <a:spLocks noGrp="1"/>
          </p:cNvSpPr>
          <p:nvPr>
            <p:ph type="sldNum" sz="quarter" idx="12"/>
          </p:nvPr>
        </p:nvSpPr>
        <p:spPr/>
        <p:txBody>
          <a:bodyPr/>
          <a:lstStyle/>
          <a:p>
            <a:fld id="{03C52166-F091-4DAE-A898-A828A2F3F381}" type="slidenum">
              <a:rPr lang="en-IE" smtClean="0"/>
              <a:t>‹#›</a:t>
            </a:fld>
            <a:endParaRPr lang="en-IE"/>
          </a:p>
        </p:txBody>
      </p:sp>
    </p:spTree>
    <p:extLst>
      <p:ext uri="{BB962C8B-B14F-4D97-AF65-F5344CB8AC3E}">
        <p14:creationId xmlns:p14="http://schemas.microsoft.com/office/powerpoint/2010/main" val="49031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6905FA-2FA6-2E77-1313-029D9D530F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D0E45215-F1B3-B988-842B-CDCAB7980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A8E72BB-D91F-0954-4AB1-E8114BDEF4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0FA331-896F-458B-AE4F-4B6B8785031B}" type="datetimeFigureOut">
              <a:rPr lang="en-IE" smtClean="0"/>
              <a:t>15/10/2024</a:t>
            </a:fld>
            <a:endParaRPr lang="en-IE"/>
          </a:p>
        </p:txBody>
      </p:sp>
      <p:sp>
        <p:nvSpPr>
          <p:cNvPr id="5" name="Footer Placeholder 4">
            <a:extLst>
              <a:ext uri="{FF2B5EF4-FFF2-40B4-BE49-F238E27FC236}">
                <a16:creationId xmlns:a16="http://schemas.microsoft.com/office/drawing/2014/main" id="{DC2F5DA2-347A-E2A0-996F-BFC1D294BA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D9D2A59C-17F5-F150-B787-AAE8509C61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C52166-F091-4DAE-A898-A828A2F3F381}" type="slidenum">
              <a:rPr lang="en-IE" smtClean="0"/>
              <a:t>‹#›</a:t>
            </a:fld>
            <a:endParaRPr lang="en-IE"/>
          </a:p>
        </p:txBody>
      </p:sp>
    </p:spTree>
    <p:extLst>
      <p:ext uri="{BB962C8B-B14F-4D97-AF65-F5344CB8AC3E}">
        <p14:creationId xmlns:p14="http://schemas.microsoft.com/office/powerpoint/2010/main" val="2366431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webp"/><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health.costhelper.com/prosthetic-arms.html" TargetMode="External"/><Relationship Id="rId2" Type="http://schemas.openxmlformats.org/officeDocument/2006/relationships/hyperlink" Target="https://primecareprosthetics.com/blog/what-you-should-know-before-getting-a-prosthetic-arm" TargetMode="External"/><Relationship Id="rId1" Type="http://schemas.openxmlformats.org/officeDocument/2006/relationships/slideLayout" Target="../slideLayouts/slideLayout2.xml"/><Relationship Id="rId4" Type="http://schemas.openxmlformats.org/officeDocument/2006/relationships/hyperlink" Target="https://openbionics.com/hero-arm-cover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2.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covvi.com/"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hyperlink" Target="https://pubmed.ncbi.nlm.nih.gov/35085179/"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rendering of a robotic arm with fingers half-curled and the index finger pointing out">
            <a:extLst>
              <a:ext uri="{FF2B5EF4-FFF2-40B4-BE49-F238E27FC236}">
                <a16:creationId xmlns:a16="http://schemas.microsoft.com/office/drawing/2014/main" id="{EBF8998F-9EEF-01AC-2847-56906A610FA8}"/>
              </a:ext>
            </a:extLst>
          </p:cNvPr>
          <p:cNvPicPr>
            <a:picLocks noChangeAspect="1"/>
          </p:cNvPicPr>
          <p:nvPr/>
        </p:nvPicPr>
        <p:blipFill>
          <a:blip r:embed="rId2"/>
          <a:srcRect r="393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9692B9-C439-0660-EADD-D1C2AA01D5E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bg1"/>
                </a:solidFill>
              </a:rPr>
              <a:t>Use Cases for FYP</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583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B759-5A0C-F173-194C-F9CE2727DE18}"/>
              </a:ext>
            </a:extLst>
          </p:cNvPr>
          <p:cNvSpPr>
            <a:spLocks noGrp="1"/>
          </p:cNvSpPr>
          <p:nvPr>
            <p:ph type="title"/>
          </p:nvPr>
        </p:nvSpPr>
        <p:spPr/>
        <p:txBody>
          <a:bodyPr/>
          <a:lstStyle/>
          <a:p>
            <a:r>
              <a:rPr lang="en-IE" dirty="0"/>
              <a:t>Demonstration of how the Hand Functions</a:t>
            </a:r>
          </a:p>
        </p:txBody>
      </p:sp>
      <p:sp>
        <p:nvSpPr>
          <p:cNvPr id="3" name="Content Placeholder 2">
            <a:extLst>
              <a:ext uri="{FF2B5EF4-FFF2-40B4-BE49-F238E27FC236}">
                <a16:creationId xmlns:a16="http://schemas.microsoft.com/office/drawing/2014/main" id="{7AC2CB20-4A22-D995-9F2F-A9EAF47E1CB8}"/>
              </a:ext>
            </a:extLst>
          </p:cNvPr>
          <p:cNvSpPr>
            <a:spLocks noGrp="1"/>
          </p:cNvSpPr>
          <p:nvPr>
            <p:ph idx="1"/>
          </p:nvPr>
        </p:nvSpPr>
        <p:spPr/>
        <p:txBody>
          <a:bodyPr>
            <a:normAutofit/>
          </a:bodyPr>
          <a:lstStyle/>
          <a:p>
            <a:r>
              <a:rPr lang="en-IE" sz="2400" dirty="0"/>
              <a:t>Using EMG sensor , this arm could be used to demonstrate how ligaments and tendons contract and relax muscles to open and close the hand</a:t>
            </a:r>
          </a:p>
          <a:p>
            <a:endParaRPr lang="en-IE" sz="2400" dirty="0"/>
          </a:p>
          <a:p>
            <a:r>
              <a:rPr lang="en-IE" sz="2400" dirty="0"/>
              <a:t>Could be used in class rooms and colleges</a:t>
            </a:r>
          </a:p>
        </p:txBody>
      </p:sp>
    </p:spTree>
    <p:extLst>
      <p:ext uri="{BB962C8B-B14F-4D97-AF65-F5344CB8AC3E}">
        <p14:creationId xmlns:p14="http://schemas.microsoft.com/office/powerpoint/2010/main" val="423388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D672-3DC4-B002-E476-1A9ABF5060A8}"/>
              </a:ext>
            </a:extLst>
          </p:cNvPr>
          <p:cNvSpPr>
            <a:spLocks noGrp="1"/>
          </p:cNvSpPr>
          <p:nvPr>
            <p:ph type="title"/>
          </p:nvPr>
        </p:nvSpPr>
        <p:spPr/>
        <p:txBody>
          <a:bodyPr/>
          <a:lstStyle/>
          <a:p>
            <a:r>
              <a:rPr lang="en-IE" dirty="0"/>
              <a:t>Remote Control devices</a:t>
            </a:r>
          </a:p>
        </p:txBody>
      </p:sp>
      <p:sp>
        <p:nvSpPr>
          <p:cNvPr id="3" name="Content Placeholder 2">
            <a:extLst>
              <a:ext uri="{FF2B5EF4-FFF2-40B4-BE49-F238E27FC236}">
                <a16:creationId xmlns:a16="http://schemas.microsoft.com/office/drawing/2014/main" id="{5C08604E-7A33-37B2-EF63-C99F3F2FB1D3}"/>
              </a:ext>
            </a:extLst>
          </p:cNvPr>
          <p:cNvSpPr>
            <a:spLocks noGrp="1"/>
          </p:cNvSpPr>
          <p:nvPr>
            <p:ph idx="1"/>
          </p:nvPr>
        </p:nvSpPr>
        <p:spPr/>
        <p:txBody>
          <a:bodyPr/>
          <a:lstStyle/>
          <a:p>
            <a:r>
              <a:rPr lang="en-IE" dirty="0"/>
              <a:t>Unmanned space missions (ISS/ Mars)</a:t>
            </a:r>
          </a:p>
          <a:p>
            <a:r>
              <a:rPr lang="en-IE" dirty="0"/>
              <a:t>Unmanned ocean missions (deep sea exploration)</a:t>
            </a:r>
          </a:p>
          <a:p>
            <a:r>
              <a:rPr lang="en-IE" dirty="0"/>
              <a:t>Hazardous Environment Operations</a:t>
            </a:r>
          </a:p>
          <a:p>
            <a:r>
              <a:rPr lang="en-IE" dirty="0"/>
              <a:t>Disaster Relief + Rescue</a:t>
            </a:r>
          </a:p>
          <a:p>
            <a:r>
              <a:rPr lang="en-IE" dirty="0"/>
              <a:t>Manufacturing &amp; Warehouse</a:t>
            </a:r>
          </a:p>
        </p:txBody>
      </p:sp>
      <p:pic>
        <p:nvPicPr>
          <p:cNvPr id="5" name="Picture 4" descr="A robot standing in a room&#10;&#10;Description automatically generated">
            <a:extLst>
              <a:ext uri="{FF2B5EF4-FFF2-40B4-BE49-F238E27FC236}">
                <a16:creationId xmlns:a16="http://schemas.microsoft.com/office/drawing/2014/main" id="{6691EE69-CCAE-F98B-442C-87ED3F21E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4698" y="3131792"/>
            <a:ext cx="4059102" cy="3045171"/>
          </a:xfrm>
          <a:prstGeom prst="rect">
            <a:avLst/>
          </a:prstGeom>
        </p:spPr>
      </p:pic>
    </p:spTree>
    <p:extLst>
      <p:ext uri="{BB962C8B-B14F-4D97-AF65-F5344CB8AC3E}">
        <p14:creationId xmlns:p14="http://schemas.microsoft.com/office/powerpoint/2010/main" val="1931168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93DD-797C-CFE2-7811-012DB1C2F575}"/>
              </a:ext>
            </a:extLst>
          </p:cNvPr>
          <p:cNvSpPr>
            <a:spLocks noGrp="1"/>
          </p:cNvSpPr>
          <p:nvPr>
            <p:ph type="title"/>
          </p:nvPr>
        </p:nvSpPr>
        <p:spPr/>
        <p:txBody>
          <a:bodyPr/>
          <a:lstStyle/>
          <a:p>
            <a:r>
              <a:rPr lang="en-IE" dirty="0"/>
              <a:t>Animatronics</a:t>
            </a:r>
          </a:p>
        </p:txBody>
      </p:sp>
      <p:pic>
        <p:nvPicPr>
          <p:cNvPr id="5" name="Content Placeholder 4" descr="A statue of a person with a red and blue garment&#10;&#10;Description automatically generated">
            <a:extLst>
              <a:ext uri="{FF2B5EF4-FFF2-40B4-BE49-F238E27FC236}">
                <a16:creationId xmlns:a16="http://schemas.microsoft.com/office/drawing/2014/main" id="{E6B31B82-9910-92B3-61AA-070BECD934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2744" y="3757386"/>
            <a:ext cx="4863092" cy="2735489"/>
          </a:xfrm>
        </p:spPr>
      </p:pic>
      <p:pic>
        <p:nvPicPr>
          <p:cNvPr id="7" name="Picture 6" descr="A robot head with large eyes and mouth&#10;&#10;Description automatically generated">
            <a:extLst>
              <a:ext uri="{FF2B5EF4-FFF2-40B4-BE49-F238E27FC236}">
                <a16:creationId xmlns:a16="http://schemas.microsoft.com/office/drawing/2014/main" id="{6E0D414A-3B09-2A31-49FA-60CC86097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680" y="3757386"/>
            <a:ext cx="4708071" cy="2644828"/>
          </a:xfrm>
          <a:prstGeom prst="rect">
            <a:avLst/>
          </a:prstGeom>
        </p:spPr>
      </p:pic>
    </p:spTree>
    <p:extLst>
      <p:ext uri="{BB962C8B-B14F-4D97-AF65-F5344CB8AC3E}">
        <p14:creationId xmlns:p14="http://schemas.microsoft.com/office/powerpoint/2010/main" val="601153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0B1B-1688-4D62-D059-8F002FA0DCB5}"/>
              </a:ext>
            </a:extLst>
          </p:cNvPr>
          <p:cNvSpPr>
            <a:spLocks noGrp="1"/>
          </p:cNvSpPr>
          <p:nvPr>
            <p:ph type="title"/>
          </p:nvPr>
        </p:nvSpPr>
        <p:spPr/>
        <p:txBody>
          <a:bodyPr/>
          <a:lstStyle/>
          <a:p>
            <a:r>
              <a:rPr lang="en-IE" dirty="0"/>
              <a:t>Movie Props</a:t>
            </a:r>
          </a:p>
        </p:txBody>
      </p:sp>
      <p:pic>
        <p:nvPicPr>
          <p:cNvPr id="5" name="Content Placeholder 4" descr="A collage of a robot and a person&#10;&#10;Description automatically generated">
            <a:extLst>
              <a:ext uri="{FF2B5EF4-FFF2-40B4-BE49-F238E27FC236}">
                <a16:creationId xmlns:a16="http://schemas.microsoft.com/office/drawing/2014/main" id="{CF0CA9C2-B638-DC20-645E-F16ED1C7E9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504418"/>
            <a:ext cx="3787537" cy="1988457"/>
          </a:xfrm>
        </p:spPr>
      </p:pic>
      <p:pic>
        <p:nvPicPr>
          <p:cNvPr id="7" name="Picture 6" descr="A close-up&#10;&#10;Description automatically generated">
            <a:extLst>
              <a:ext uri="{FF2B5EF4-FFF2-40B4-BE49-F238E27FC236}">
                <a16:creationId xmlns:a16="http://schemas.microsoft.com/office/drawing/2014/main" id="{BCF7AE99-AB0F-7767-6979-57BF746CA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423" y="4504418"/>
            <a:ext cx="2651276" cy="1988457"/>
          </a:xfrm>
          <a:prstGeom prst="rect">
            <a:avLst/>
          </a:prstGeom>
        </p:spPr>
      </p:pic>
      <p:pic>
        <p:nvPicPr>
          <p:cNvPr id="9" name="Picture 8" descr="A robot standing in front of a television&#10;&#10;Description automatically generated">
            <a:extLst>
              <a:ext uri="{FF2B5EF4-FFF2-40B4-BE49-F238E27FC236}">
                <a16:creationId xmlns:a16="http://schemas.microsoft.com/office/drawing/2014/main" id="{7486EBC0-272A-6079-835B-10EBE5E5D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737" y="4504418"/>
            <a:ext cx="2982686" cy="1988457"/>
          </a:xfrm>
          <a:prstGeom prst="rect">
            <a:avLst/>
          </a:prstGeom>
        </p:spPr>
      </p:pic>
    </p:spTree>
    <p:extLst>
      <p:ext uri="{BB962C8B-B14F-4D97-AF65-F5344CB8AC3E}">
        <p14:creationId xmlns:p14="http://schemas.microsoft.com/office/powerpoint/2010/main" val="240770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F0915-D53A-DA3D-4D97-52DD4D7C6879}"/>
              </a:ext>
            </a:extLst>
          </p:cNvPr>
          <p:cNvSpPr>
            <a:spLocks noGrp="1"/>
          </p:cNvSpPr>
          <p:nvPr>
            <p:ph type="title"/>
          </p:nvPr>
        </p:nvSpPr>
        <p:spPr/>
        <p:txBody>
          <a:bodyPr/>
          <a:lstStyle/>
          <a:p>
            <a:r>
              <a:rPr lang="en-IE" dirty="0"/>
              <a:t>Title + Description of Project</a:t>
            </a:r>
          </a:p>
        </p:txBody>
      </p:sp>
      <p:sp>
        <p:nvSpPr>
          <p:cNvPr id="3" name="Content Placeholder 2">
            <a:extLst>
              <a:ext uri="{FF2B5EF4-FFF2-40B4-BE49-F238E27FC236}">
                <a16:creationId xmlns:a16="http://schemas.microsoft.com/office/drawing/2014/main" id="{13CA1F34-FAB2-F6A8-2A09-522344FAA676}"/>
              </a:ext>
            </a:extLst>
          </p:cNvPr>
          <p:cNvSpPr>
            <a:spLocks noGrp="1"/>
          </p:cNvSpPr>
          <p:nvPr>
            <p:ph idx="1"/>
          </p:nvPr>
        </p:nvSpPr>
        <p:spPr/>
        <p:txBody>
          <a:bodyPr>
            <a:normAutofit/>
          </a:bodyPr>
          <a:lstStyle/>
          <a:p>
            <a:r>
              <a:rPr lang="en-IE" sz="2400" b="1" dirty="0"/>
              <a:t>Title</a:t>
            </a:r>
            <a:r>
              <a:rPr lang="en-IE" sz="2400" dirty="0"/>
              <a:t> = Technology &amp; The Body: An inexpensive, non-invasive prosthetic arm</a:t>
            </a:r>
          </a:p>
          <a:p>
            <a:endParaRPr lang="en-IE" sz="2400" dirty="0"/>
          </a:p>
          <a:p>
            <a:r>
              <a:rPr lang="en-IE" sz="2400" b="1" dirty="0"/>
              <a:t>Description</a:t>
            </a:r>
            <a:r>
              <a:rPr lang="en-IE" sz="2400" dirty="0"/>
              <a:t> = Developing an inexpensive prosthetic arm that uses non-invasive sensors to measure muscles stimulation for opening and closing the hand</a:t>
            </a:r>
          </a:p>
        </p:txBody>
      </p:sp>
    </p:spTree>
    <p:extLst>
      <p:ext uri="{BB962C8B-B14F-4D97-AF65-F5344CB8AC3E}">
        <p14:creationId xmlns:p14="http://schemas.microsoft.com/office/powerpoint/2010/main" val="273149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BC0D-37D6-4408-07DE-9096C204158F}"/>
              </a:ext>
            </a:extLst>
          </p:cNvPr>
          <p:cNvSpPr>
            <a:spLocks noGrp="1"/>
          </p:cNvSpPr>
          <p:nvPr>
            <p:ph type="title"/>
          </p:nvPr>
        </p:nvSpPr>
        <p:spPr/>
        <p:txBody>
          <a:bodyPr/>
          <a:lstStyle/>
          <a:p>
            <a:r>
              <a:rPr lang="en-IE" dirty="0"/>
              <a:t>Invasive VS Non-Invasive</a:t>
            </a:r>
          </a:p>
        </p:txBody>
      </p:sp>
      <p:sp>
        <p:nvSpPr>
          <p:cNvPr id="3" name="Content Placeholder 2">
            <a:extLst>
              <a:ext uri="{FF2B5EF4-FFF2-40B4-BE49-F238E27FC236}">
                <a16:creationId xmlns:a16="http://schemas.microsoft.com/office/drawing/2014/main" id="{0039C477-91C4-4A59-E6CE-F7ACB181CF00}"/>
              </a:ext>
            </a:extLst>
          </p:cNvPr>
          <p:cNvSpPr>
            <a:spLocks noGrp="1"/>
          </p:cNvSpPr>
          <p:nvPr>
            <p:ph idx="1"/>
          </p:nvPr>
        </p:nvSpPr>
        <p:spPr/>
        <p:txBody>
          <a:bodyPr>
            <a:normAutofit/>
          </a:bodyPr>
          <a:lstStyle/>
          <a:p>
            <a:r>
              <a:rPr lang="en-IE" sz="2400" b="1" dirty="0"/>
              <a:t>Invasive Sensors </a:t>
            </a:r>
            <a:r>
              <a:rPr lang="en-IE" sz="2400" dirty="0"/>
              <a:t>– Surgically implanted to directly interface with the nervous system</a:t>
            </a:r>
          </a:p>
          <a:p>
            <a:endParaRPr lang="en-IE" sz="2400" dirty="0"/>
          </a:p>
          <a:p>
            <a:r>
              <a:rPr lang="en-IE" sz="2400" b="1" dirty="0"/>
              <a:t>Non-Invasive</a:t>
            </a:r>
            <a:r>
              <a:rPr lang="en-IE" sz="2400" dirty="0"/>
              <a:t> – Do not require surgery &amp; placed on the skin to detects signal from muscles</a:t>
            </a:r>
          </a:p>
        </p:txBody>
      </p:sp>
    </p:spTree>
    <p:extLst>
      <p:ext uri="{BB962C8B-B14F-4D97-AF65-F5344CB8AC3E}">
        <p14:creationId xmlns:p14="http://schemas.microsoft.com/office/powerpoint/2010/main" val="137125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2190-72D8-0E4C-5321-1798B7AA205C}"/>
              </a:ext>
            </a:extLst>
          </p:cNvPr>
          <p:cNvSpPr>
            <a:spLocks noGrp="1"/>
          </p:cNvSpPr>
          <p:nvPr>
            <p:ph type="title"/>
          </p:nvPr>
        </p:nvSpPr>
        <p:spPr/>
        <p:txBody>
          <a:bodyPr/>
          <a:lstStyle/>
          <a:p>
            <a:r>
              <a:rPr lang="en-IE" dirty="0"/>
              <a:t>Inexpensive Prosthetic Arm</a:t>
            </a:r>
          </a:p>
        </p:txBody>
      </p:sp>
      <p:sp>
        <p:nvSpPr>
          <p:cNvPr id="3" name="Content Placeholder 2">
            <a:extLst>
              <a:ext uri="{FF2B5EF4-FFF2-40B4-BE49-F238E27FC236}">
                <a16:creationId xmlns:a16="http://schemas.microsoft.com/office/drawing/2014/main" id="{38913637-52CC-9B18-290C-E3C0E5A8CF77}"/>
              </a:ext>
            </a:extLst>
          </p:cNvPr>
          <p:cNvSpPr>
            <a:spLocks noGrp="1"/>
          </p:cNvSpPr>
          <p:nvPr>
            <p:ph idx="1"/>
          </p:nvPr>
        </p:nvSpPr>
        <p:spPr/>
        <p:txBody>
          <a:bodyPr>
            <a:normAutofit/>
          </a:bodyPr>
          <a:lstStyle/>
          <a:p>
            <a:pPr algn="l"/>
            <a:r>
              <a:rPr lang="en-GB" sz="1800" b="0" i="0" dirty="0">
                <a:solidFill>
                  <a:srgbClr val="2E3034"/>
                </a:solidFill>
                <a:effectLst/>
                <a:latin typeface="Poppins-500"/>
              </a:rPr>
              <a:t>“— Wrist Disarticulation</a:t>
            </a:r>
          </a:p>
          <a:p>
            <a:pPr algn="l"/>
            <a:r>
              <a:rPr lang="en-GB" sz="1800" b="0" i="0" dirty="0">
                <a:effectLst/>
                <a:latin typeface="Inter-400"/>
              </a:rPr>
              <a:t>Wrist disarticulation amputation — also referred to as below-elbow amputation — involves the removal of three bones in the forearm: the radius, ulna, and humerus, as well as all the soft tissue and tendons connected to them. However, the muscles, ligaments, and skin above the amputation point usually stay intact. Wearing a device with a prosthetic hand will offer more control over the remaining limb and an increased range of motion.” -  </a:t>
            </a:r>
            <a:r>
              <a:rPr lang="en-GB" sz="1800" b="0" i="0" dirty="0">
                <a:effectLst/>
                <a:latin typeface="Inter-400"/>
                <a:hlinkClick r:id="rId2"/>
              </a:rPr>
              <a:t>https://primecareprosthetics.com/blog/what-you-should-know-before-getting-a-prosthetic-arm</a:t>
            </a:r>
            <a:r>
              <a:rPr lang="en-GB" sz="1800" b="0" i="0" dirty="0">
                <a:effectLst/>
                <a:latin typeface="Inter-400"/>
              </a:rPr>
              <a:t> </a:t>
            </a:r>
          </a:p>
          <a:p>
            <a:r>
              <a:rPr lang="en-IE" sz="1800" dirty="0"/>
              <a:t>Cost = “</a:t>
            </a:r>
            <a:r>
              <a:rPr lang="en-GB" sz="1200" b="0" i="0" dirty="0">
                <a:solidFill>
                  <a:srgbClr val="202020"/>
                </a:solidFill>
                <a:effectLst/>
                <a:latin typeface="Helvetica" panose="020B0604020202020204" pitchFamily="34" charset="0"/>
              </a:rPr>
              <a:t> up to </a:t>
            </a:r>
            <a:r>
              <a:rPr lang="en-GB" sz="1200" b="1" i="0" dirty="0">
                <a:solidFill>
                  <a:srgbClr val="202020"/>
                </a:solidFill>
                <a:effectLst/>
                <a:latin typeface="Helvetica" panose="020B0604020202020204" pitchFamily="34" charset="0"/>
              </a:rPr>
              <a:t>$10,000 </a:t>
            </a:r>
            <a:r>
              <a:rPr lang="en-GB" sz="1200" b="0" i="0" dirty="0">
                <a:solidFill>
                  <a:srgbClr val="202020"/>
                </a:solidFill>
                <a:effectLst/>
                <a:latin typeface="Helvetica" panose="020B0604020202020204" pitchFamily="34" charset="0"/>
              </a:rPr>
              <a:t>for a functional prosthetic arm that ends in a split hook, and up to </a:t>
            </a:r>
            <a:r>
              <a:rPr lang="en-GB" sz="1200" b="1" i="0" dirty="0">
                <a:solidFill>
                  <a:srgbClr val="202020"/>
                </a:solidFill>
                <a:effectLst/>
                <a:latin typeface="Helvetica" panose="020B0604020202020204" pitchFamily="34" charset="0"/>
              </a:rPr>
              <a:t>$20,000-$100,000 </a:t>
            </a:r>
            <a:r>
              <a:rPr lang="en-GB" sz="1200" b="0" i="0" dirty="0">
                <a:solidFill>
                  <a:srgbClr val="202020"/>
                </a:solidFill>
                <a:effectLst/>
                <a:latin typeface="Helvetica" panose="020B0604020202020204" pitchFamily="34" charset="0"/>
              </a:rPr>
              <a:t>or more for an advanced myoelectric arm, controlled by muscle movements, with a functioning artificial hand.” -  </a:t>
            </a:r>
            <a:r>
              <a:rPr lang="en-GB" sz="1200" b="0" i="0" dirty="0">
                <a:solidFill>
                  <a:srgbClr val="202020"/>
                </a:solidFill>
                <a:effectLst/>
                <a:latin typeface="Helvetica" panose="020B0604020202020204" pitchFamily="34" charset="0"/>
                <a:hlinkClick r:id="rId3"/>
              </a:rPr>
              <a:t>https://health.costhelper.com/prosthetic-arms.html</a:t>
            </a:r>
            <a:r>
              <a:rPr lang="en-GB" sz="1200" b="0" i="0" dirty="0">
                <a:solidFill>
                  <a:srgbClr val="202020"/>
                </a:solidFill>
                <a:effectLst/>
                <a:latin typeface="Helvetica" panose="020B0604020202020204" pitchFamily="34" charset="0"/>
              </a:rPr>
              <a:t> </a:t>
            </a:r>
            <a:endParaRPr lang="en-IE" sz="1800" dirty="0"/>
          </a:p>
          <a:p>
            <a:endParaRPr lang="en-IE" sz="1800" dirty="0"/>
          </a:p>
          <a:p>
            <a:r>
              <a:rPr lang="en-IE" sz="1800" dirty="0">
                <a:hlinkClick r:id="rId4"/>
              </a:rPr>
              <a:t>https://openbionics.com/hero-arm-covers/</a:t>
            </a:r>
            <a:r>
              <a:rPr lang="en-IE" sz="1800" dirty="0"/>
              <a:t> = alternative prosthetics</a:t>
            </a:r>
          </a:p>
        </p:txBody>
      </p:sp>
    </p:spTree>
    <p:extLst>
      <p:ext uri="{BB962C8B-B14F-4D97-AF65-F5344CB8AC3E}">
        <p14:creationId xmlns:p14="http://schemas.microsoft.com/office/powerpoint/2010/main" val="377194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A colorful square with white text&#10;&#10;Description automatically generated with medium confidence">
            <a:extLst>
              <a:ext uri="{FF2B5EF4-FFF2-40B4-BE49-F238E27FC236}">
                <a16:creationId xmlns:a16="http://schemas.microsoft.com/office/drawing/2014/main" id="{6E0F60BC-DBB8-E4E2-9BC5-65E50FAD9F1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83" r="4" b="5316"/>
          <a:stretch/>
        </p:blipFill>
        <p:spPr>
          <a:xfrm>
            <a:off x="20" y="1282"/>
            <a:ext cx="12191980" cy="685671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719252E-F04B-2688-814A-B4BF5CA6F554}"/>
                  </a:ext>
                </a:extLst>
              </p14:cNvPr>
              <p14:cNvContentPartPr/>
              <p14:nvPr/>
            </p14:nvContentPartPr>
            <p14:xfrm>
              <a:off x="2186143" y="4746120"/>
              <a:ext cx="1984320" cy="2330640"/>
            </p14:xfrm>
          </p:contentPart>
        </mc:Choice>
        <mc:Fallback xmlns="">
          <p:pic>
            <p:nvPicPr>
              <p:cNvPr id="2" name="Ink 1">
                <a:extLst>
                  <a:ext uri="{FF2B5EF4-FFF2-40B4-BE49-F238E27FC236}">
                    <a16:creationId xmlns:a16="http://schemas.microsoft.com/office/drawing/2014/main" id="{7719252E-F04B-2688-814A-B4BF5CA6F554}"/>
                  </a:ext>
                </a:extLst>
              </p:cNvPr>
              <p:cNvPicPr/>
              <p:nvPr/>
            </p:nvPicPr>
            <p:blipFill>
              <a:blip r:embed="rId4"/>
              <a:stretch>
                <a:fillRect/>
              </a:stretch>
            </p:blipFill>
            <p:spPr>
              <a:xfrm>
                <a:off x="2180023" y="4740000"/>
                <a:ext cx="1996560" cy="234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CBAD9F4-712B-268E-65B3-7B7A41399F8D}"/>
                  </a:ext>
                </a:extLst>
              </p14:cNvPr>
              <p14:cNvContentPartPr/>
              <p14:nvPr/>
            </p14:nvContentPartPr>
            <p14:xfrm>
              <a:off x="3807943" y="4778400"/>
              <a:ext cx="2224440" cy="2101680"/>
            </p14:xfrm>
          </p:contentPart>
        </mc:Choice>
        <mc:Fallback xmlns="">
          <p:pic>
            <p:nvPicPr>
              <p:cNvPr id="3" name="Ink 2">
                <a:extLst>
                  <a:ext uri="{FF2B5EF4-FFF2-40B4-BE49-F238E27FC236}">
                    <a16:creationId xmlns:a16="http://schemas.microsoft.com/office/drawing/2014/main" id="{0CBAD9F4-712B-268E-65B3-7B7A41399F8D}"/>
                  </a:ext>
                </a:extLst>
              </p:cNvPr>
              <p:cNvPicPr/>
              <p:nvPr/>
            </p:nvPicPr>
            <p:blipFill>
              <a:blip r:embed="rId6"/>
              <a:stretch>
                <a:fillRect/>
              </a:stretch>
            </p:blipFill>
            <p:spPr>
              <a:xfrm>
                <a:off x="3801823" y="4772280"/>
                <a:ext cx="2236680" cy="211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84BD882-09AF-BA06-9838-E50EBE949E3D}"/>
                  </a:ext>
                </a:extLst>
              </p14:cNvPr>
              <p14:cNvContentPartPr/>
              <p14:nvPr/>
            </p14:nvContentPartPr>
            <p14:xfrm>
              <a:off x="25783" y="140880"/>
              <a:ext cx="2021760" cy="2308320"/>
            </p14:xfrm>
          </p:contentPart>
        </mc:Choice>
        <mc:Fallback xmlns="">
          <p:pic>
            <p:nvPicPr>
              <p:cNvPr id="5" name="Ink 4">
                <a:extLst>
                  <a:ext uri="{FF2B5EF4-FFF2-40B4-BE49-F238E27FC236}">
                    <a16:creationId xmlns:a16="http://schemas.microsoft.com/office/drawing/2014/main" id="{184BD882-09AF-BA06-9838-E50EBE949E3D}"/>
                  </a:ext>
                </a:extLst>
              </p:cNvPr>
              <p:cNvPicPr/>
              <p:nvPr/>
            </p:nvPicPr>
            <p:blipFill>
              <a:blip r:embed="rId8"/>
              <a:stretch>
                <a:fillRect/>
              </a:stretch>
            </p:blipFill>
            <p:spPr>
              <a:xfrm>
                <a:off x="19663" y="134760"/>
                <a:ext cx="2034000" cy="232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948BDD24-DB91-BBE1-7695-BD7A0D6AD5ED}"/>
                  </a:ext>
                </a:extLst>
              </p14:cNvPr>
              <p14:cNvContentPartPr/>
              <p14:nvPr/>
            </p14:nvContentPartPr>
            <p14:xfrm>
              <a:off x="6062983" y="2480520"/>
              <a:ext cx="2102400" cy="2222640"/>
            </p14:xfrm>
          </p:contentPart>
        </mc:Choice>
        <mc:Fallback xmlns="">
          <p:pic>
            <p:nvPicPr>
              <p:cNvPr id="6" name="Ink 5">
                <a:extLst>
                  <a:ext uri="{FF2B5EF4-FFF2-40B4-BE49-F238E27FC236}">
                    <a16:creationId xmlns:a16="http://schemas.microsoft.com/office/drawing/2014/main" id="{948BDD24-DB91-BBE1-7695-BD7A0D6AD5ED}"/>
                  </a:ext>
                </a:extLst>
              </p:cNvPr>
              <p:cNvPicPr/>
              <p:nvPr/>
            </p:nvPicPr>
            <p:blipFill>
              <a:blip r:embed="rId10"/>
              <a:stretch>
                <a:fillRect/>
              </a:stretch>
            </p:blipFill>
            <p:spPr>
              <a:xfrm>
                <a:off x="6056863" y="2474400"/>
                <a:ext cx="2114640" cy="2234880"/>
              </a:xfrm>
              <a:prstGeom prst="rect">
                <a:avLst/>
              </a:prstGeom>
            </p:spPr>
          </p:pic>
        </mc:Fallback>
      </mc:AlternateContent>
    </p:spTree>
    <p:extLst>
      <p:ext uri="{BB962C8B-B14F-4D97-AF65-F5344CB8AC3E}">
        <p14:creationId xmlns:p14="http://schemas.microsoft.com/office/powerpoint/2010/main" val="106039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469BE-DCD4-D936-3878-F61164BC7E7E}"/>
              </a:ext>
            </a:extLst>
          </p:cNvPr>
          <p:cNvSpPr>
            <a:spLocks noGrp="1"/>
          </p:cNvSpPr>
          <p:nvPr>
            <p:ph type="title"/>
          </p:nvPr>
        </p:nvSpPr>
        <p:spPr/>
        <p:txBody>
          <a:bodyPr/>
          <a:lstStyle/>
          <a:p>
            <a:r>
              <a:rPr lang="en-IE" dirty="0"/>
              <a:t>Other Companies	</a:t>
            </a:r>
          </a:p>
        </p:txBody>
      </p:sp>
      <p:sp>
        <p:nvSpPr>
          <p:cNvPr id="3" name="Content Placeholder 2">
            <a:extLst>
              <a:ext uri="{FF2B5EF4-FFF2-40B4-BE49-F238E27FC236}">
                <a16:creationId xmlns:a16="http://schemas.microsoft.com/office/drawing/2014/main" id="{AF67DB78-EB06-544F-A827-5105A37A7D2C}"/>
              </a:ext>
            </a:extLst>
          </p:cNvPr>
          <p:cNvSpPr>
            <a:spLocks noGrp="1"/>
          </p:cNvSpPr>
          <p:nvPr>
            <p:ph idx="1"/>
          </p:nvPr>
        </p:nvSpPr>
        <p:spPr/>
        <p:txBody>
          <a:bodyPr/>
          <a:lstStyle/>
          <a:p>
            <a:r>
              <a:rPr lang="en-IE" dirty="0">
                <a:hlinkClick r:id="rId2"/>
              </a:rPr>
              <a:t>https://www.covvi.com/</a:t>
            </a:r>
            <a:r>
              <a:rPr lang="en-IE" dirty="0"/>
              <a:t> </a:t>
            </a:r>
          </a:p>
        </p:txBody>
      </p:sp>
      <p:pic>
        <p:nvPicPr>
          <p:cNvPr id="5" name="Picture 4">
            <a:extLst>
              <a:ext uri="{FF2B5EF4-FFF2-40B4-BE49-F238E27FC236}">
                <a16:creationId xmlns:a16="http://schemas.microsoft.com/office/drawing/2014/main" id="{482A7032-0751-364F-4ABE-C837F2D0B110}"/>
              </a:ext>
            </a:extLst>
          </p:cNvPr>
          <p:cNvPicPr>
            <a:picLocks noChangeAspect="1"/>
          </p:cNvPicPr>
          <p:nvPr/>
        </p:nvPicPr>
        <p:blipFill>
          <a:blip r:embed="rId3"/>
          <a:stretch>
            <a:fillRect/>
          </a:stretch>
        </p:blipFill>
        <p:spPr>
          <a:xfrm>
            <a:off x="2884714" y="2617983"/>
            <a:ext cx="2602013" cy="1622034"/>
          </a:xfrm>
          <a:prstGeom prst="rect">
            <a:avLst/>
          </a:prstGeom>
        </p:spPr>
      </p:pic>
      <p:pic>
        <p:nvPicPr>
          <p:cNvPr id="7" name="Picture 6">
            <a:extLst>
              <a:ext uri="{FF2B5EF4-FFF2-40B4-BE49-F238E27FC236}">
                <a16:creationId xmlns:a16="http://schemas.microsoft.com/office/drawing/2014/main" id="{F948AEED-2073-117F-AADD-B92D71F5AAD1}"/>
              </a:ext>
            </a:extLst>
          </p:cNvPr>
          <p:cNvPicPr>
            <a:picLocks noChangeAspect="1"/>
          </p:cNvPicPr>
          <p:nvPr/>
        </p:nvPicPr>
        <p:blipFill>
          <a:blip r:embed="rId4"/>
          <a:stretch>
            <a:fillRect/>
          </a:stretch>
        </p:blipFill>
        <p:spPr>
          <a:xfrm>
            <a:off x="2884714" y="4397473"/>
            <a:ext cx="2602012" cy="1622034"/>
          </a:xfrm>
          <a:prstGeom prst="rect">
            <a:avLst/>
          </a:prstGeom>
        </p:spPr>
      </p:pic>
      <p:pic>
        <p:nvPicPr>
          <p:cNvPr id="9" name="Picture 8">
            <a:extLst>
              <a:ext uri="{FF2B5EF4-FFF2-40B4-BE49-F238E27FC236}">
                <a16:creationId xmlns:a16="http://schemas.microsoft.com/office/drawing/2014/main" id="{7E239FA8-255A-8B14-72D1-1FF9C1B50641}"/>
              </a:ext>
            </a:extLst>
          </p:cNvPr>
          <p:cNvPicPr>
            <a:picLocks noChangeAspect="1"/>
          </p:cNvPicPr>
          <p:nvPr/>
        </p:nvPicPr>
        <p:blipFill>
          <a:blip r:embed="rId5"/>
          <a:stretch>
            <a:fillRect/>
          </a:stretch>
        </p:blipFill>
        <p:spPr>
          <a:xfrm>
            <a:off x="6178444" y="2617983"/>
            <a:ext cx="2602013" cy="1622034"/>
          </a:xfrm>
          <a:prstGeom prst="rect">
            <a:avLst/>
          </a:prstGeom>
        </p:spPr>
      </p:pic>
      <p:pic>
        <p:nvPicPr>
          <p:cNvPr id="11" name="Picture 10">
            <a:extLst>
              <a:ext uri="{FF2B5EF4-FFF2-40B4-BE49-F238E27FC236}">
                <a16:creationId xmlns:a16="http://schemas.microsoft.com/office/drawing/2014/main" id="{A7EB6E03-DE8F-39D3-D734-2B00481332CA}"/>
              </a:ext>
            </a:extLst>
          </p:cNvPr>
          <p:cNvPicPr>
            <a:picLocks noChangeAspect="1"/>
          </p:cNvPicPr>
          <p:nvPr/>
        </p:nvPicPr>
        <p:blipFill>
          <a:blip r:embed="rId6"/>
          <a:stretch>
            <a:fillRect/>
          </a:stretch>
        </p:blipFill>
        <p:spPr>
          <a:xfrm>
            <a:off x="6178444" y="4544977"/>
            <a:ext cx="3713450" cy="1622035"/>
          </a:xfrm>
          <a:prstGeom prst="rect">
            <a:avLst/>
          </a:prstGeom>
        </p:spPr>
      </p:pic>
    </p:spTree>
    <p:extLst>
      <p:ext uri="{BB962C8B-B14F-4D97-AF65-F5344CB8AC3E}">
        <p14:creationId xmlns:p14="http://schemas.microsoft.com/office/powerpoint/2010/main" val="199999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30D-0381-F10D-A0DD-21B10253620A}"/>
              </a:ext>
            </a:extLst>
          </p:cNvPr>
          <p:cNvSpPr>
            <a:spLocks noGrp="1"/>
          </p:cNvSpPr>
          <p:nvPr>
            <p:ph type="title"/>
          </p:nvPr>
        </p:nvSpPr>
        <p:spPr/>
        <p:txBody>
          <a:bodyPr/>
          <a:lstStyle/>
          <a:p>
            <a:r>
              <a:rPr lang="en-IE" dirty="0"/>
              <a:t>Current Market </a:t>
            </a:r>
          </a:p>
        </p:txBody>
      </p:sp>
      <p:sp>
        <p:nvSpPr>
          <p:cNvPr id="3" name="Content Placeholder 2">
            <a:extLst>
              <a:ext uri="{FF2B5EF4-FFF2-40B4-BE49-F238E27FC236}">
                <a16:creationId xmlns:a16="http://schemas.microsoft.com/office/drawing/2014/main" id="{241ED30F-6701-CFDD-C845-BB2E098BB6B0}"/>
              </a:ext>
            </a:extLst>
          </p:cNvPr>
          <p:cNvSpPr>
            <a:spLocks noGrp="1"/>
          </p:cNvSpPr>
          <p:nvPr>
            <p:ph idx="1"/>
          </p:nvPr>
        </p:nvSpPr>
        <p:spPr/>
        <p:txBody>
          <a:bodyPr/>
          <a:lstStyle/>
          <a:p>
            <a:r>
              <a:rPr lang="en-IE">
                <a:hlinkClick r:id="rId2"/>
              </a:rPr>
              <a:t>https://pubmed.ncbi.nlm.nih.gov/35085179/</a:t>
            </a:r>
            <a:r>
              <a:rPr lang="en-IE"/>
              <a:t> </a:t>
            </a:r>
          </a:p>
        </p:txBody>
      </p:sp>
    </p:spTree>
    <p:extLst>
      <p:ext uri="{BB962C8B-B14F-4D97-AF65-F5344CB8AC3E}">
        <p14:creationId xmlns:p14="http://schemas.microsoft.com/office/powerpoint/2010/main" val="1046432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3B89-CB2E-A7FE-B3D2-C7A824C57B69}"/>
              </a:ext>
            </a:extLst>
          </p:cNvPr>
          <p:cNvSpPr>
            <a:spLocks noGrp="1"/>
          </p:cNvSpPr>
          <p:nvPr>
            <p:ph type="title"/>
          </p:nvPr>
        </p:nvSpPr>
        <p:spPr/>
        <p:txBody>
          <a:bodyPr/>
          <a:lstStyle/>
          <a:p>
            <a:r>
              <a:rPr lang="en-IE" dirty="0"/>
              <a:t>Aspects to consider</a:t>
            </a:r>
          </a:p>
        </p:txBody>
      </p:sp>
      <p:sp>
        <p:nvSpPr>
          <p:cNvPr id="3" name="Content Placeholder 2">
            <a:extLst>
              <a:ext uri="{FF2B5EF4-FFF2-40B4-BE49-F238E27FC236}">
                <a16:creationId xmlns:a16="http://schemas.microsoft.com/office/drawing/2014/main" id="{D43DBF1B-1362-01C1-D2B4-734A1EC1922B}"/>
              </a:ext>
            </a:extLst>
          </p:cNvPr>
          <p:cNvSpPr>
            <a:spLocks noGrp="1"/>
          </p:cNvSpPr>
          <p:nvPr>
            <p:ph idx="1"/>
          </p:nvPr>
        </p:nvSpPr>
        <p:spPr>
          <a:xfrm>
            <a:off x="838200" y="1825625"/>
            <a:ext cx="3864429" cy="4351338"/>
          </a:xfrm>
        </p:spPr>
        <p:txBody>
          <a:bodyPr>
            <a:normAutofit/>
          </a:bodyPr>
          <a:lstStyle/>
          <a:p>
            <a:pPr>
              <a:lnSpc>
                <a:spcPct val="150000"/>
              </a:lnSpc>
            </a:pPr>
            <a:r>
              <a:rPr lang="en-IE" sz="2000" dirty="0"/>
              <a:t>Grip strength</a:t>
            </a:r>
          </a:p>
          <a:p>
            <a:pPr>
              <a:lnSpc>
                <a:spcPct val="150000"/>
              </a:lnSpc>
            </a:pPr>
            <a:r>
              <a:rPr lang="en-IE" sz="2000" dirty="0"/>
              <a:t>Open/close speed</a:t>
            </a:r>
          </a:p>
          <a:p>
            <a:pPr>
              <a:lnSpc>
                <a:spcPct val="150000"/>
              </a:lnSpc>
            </a:pPr>
            <a:r>
              <a:rPr lang="en-IE" sz="2000" dirty="0"/>
              <a:t>Power usage</a:t>
            </a:r>
          </a:p>
          <a:p>
            <a:pPr>
              <a:lnSpc>
                <a:spcPct val="150000"/>
              </a:lnSpc>
            </a:pPr>
            <a:r>
              <a:rPr lang="en-IE" sz="2000" dirty="0"/>
              <a:t>Touch Screen Compatible</a:t>
            </a:r>
          </a:p>
          <a:p>
            <a:pPr>
              <a:lnSpc>
                <a:spcPct val="150000"/>
              </a:lnSpc>
            </a:pPr>
            <a:r>
              <a:rPr lang="en-IE" sz="2000" dirty="0"/>
              <a:t>Arm Weight</a:t>
            </a:r>
          </a:p>
          <a:p>
            <a:pPr>
              <a:lnSpc>
                <a:spcPct val="150000"/>
              </a:lnSpc>
            </a:pPr>
            <a:r>
              <a:rPr lang="en-IE" sz="2000" dirty="0"/>
              <a:t>Maximum Weight Limit</a:t>
            </a:r>
          </a:p>
          <a:p>
            <a:pPr>
              <a:lnSpc>
                <a:spcPct val="150000"/>
              </a:lnSpc>
            </a:pPr>
            <a:r>
              <a:rPr lang="en-IE" sz="2000" dirty="0"/>
              <a:t>Waterproof</a:t>
            </a:r>
          </a:p>
        </p:txBody>
      </p:sp>
      <p:sp>
        <p:nvSpPr>
          <p:cNvPr id="4" name="Content Placeholder 2">
            <a:extLst>
              <a:ext uri="{FF2B5EF4-FFF2-40B4-BE49-F238E27FC236}">
                <a16:creationId xmlns:a16="http://schemas.microsoft.com/office/drawing/2014/main" id="{72BA4CDD-625E-CF18-233D-5016D96335E7}"/>
              </a:ext>
            </a:extLst>
          </p:cNvPr>
          <p:cNvSpPr txBox="1">
            <a:spLocks/>
          </p:cNvSpPr>
          <p:nvPr/>
        </p:nvSpPr>
        <p:spPr>
          <a:xfrm>
            <a:off x="4963886" y="1825625"/>
            <a:ext cx="38644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E" sz="2000" dirty="0"/>
              <a:t> Durability (Weather)</a:t>
            </a:r>
          </a:p>
          <a:p>
            <a:pPr>
              <a:lnSpc>
                <a:spcPct val="150000"/>
              </a:lnSpc>
            </a:pPr>
            <a:r>
              <a:rPr lang="en-IE" sz="2000" dirty="0"/>
              <a:t>Durability ( Temperature)</a:t>
            </a:r>
          </a:p>
          <a:p>
            <a:pPr>
              <a:lnSpc>
                <a:spcPct val="150000"/>
              </a:lnSpc>
            </a:pPr>
            <a:r>
              <a:rPr lang="en-IE" sz="2000" dirty="0"/>
              <a:t>Durability (Fall Damage)</a:t>
            </a:r>
          </a:p>
        </p:txBody>
      </p:sp>
    </p:spTree>
    <p:extLst>
      <p:ext uri="{BB962C8B-B14F-4D97-AF65-F5344CB8AC3E}">
        <p14:creationId xmlns:p14="http://schemas.microsoft.com/office/powerpoint/2010/main" val="221384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94AD-D35B-ADE4-87E7-E3F46206E0C4}"/>
              </a:ext>
            </a:extLst>
          </p:cNvPr>
          <p:cNvSpPr>
            <a:spLocks noGrp="1"/>
          </p:cNvSpPr>
          <p:nvPr>
            <p:ph type="title"/>
          </p:nvPr>
        </p:nvSpPr>
        <p:spPr/>
        <p:txBody>
          <a:bodyPr/>
          <a:lstStyle/>
          <a:p>
            <a:r>
              <a:rPr lang="en-IE" dirty="0"/>
              <a:t>Other Possible Use cases</a:t>
            </a:r>
          </a:p>
        </p:txBody>
      </p:sp>
      <p:sp>
        <p:nvSpPr>
          <p:cNvPr id="3" name="Content Placeholder 2">
            <a:extLst>
              <a:ext uri="{FF2B5EF4-FFF2-40B4-BE49-F238E27FC236}">
                <a16:creationId xmlns:a16="http://schemas.microsoft.com/office/drawing/2014/main" id="{941A09DD-9393-7D68-14C0-7057544E1731}"/>
              </a:ext>
            </a:extLst>
          </p:cNvPr>
          <p:cNvSpPr>
            <a:spLocks noGrp="1"/>
          </p:cNvSpPr>
          <p:nvPr>
            <p:ph idx="1"/>
          </p:nvPr>
        </p:nvSpPr>
        <p:spPr/>
        <p:txBody>
          <a:bodyPr/>
          <a:lstStyle/>
          <a:p>
            <a:endParaRPr lang="en-IE"/>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AC548E-5211-0EAC-300B-133BCD1D32B9}"/>
                  </a:ext>
                </a:extLst>
              </p14:cNvPr>
              <p14:cNvContentPartPr/>
              <p14:nvPr/>
            </p14:nvContentPartPr>
            <p14:xfrm>
              <a:off x="544131" y="2743166"/>
              <a:ext cx="360" cy="360"/>
            </p14:xfrm>
          </p:contentPart>
        </mc:Choice>
        <mc:Fallback xmlns="">
          <p:pic>
            <p:nvPicPr>
              <p:cNvPr id="4" name="Ink 3">
                <a:extLst>
                  <a:ext uri="{FF2B5EF4-FFF2-40B4-BE49-F238E27FC236}">
                    <a16:creationId xmlns:a16="http://schemas.microsoft.com/office/drawing/2014/main" id="{7BAC548E-5211-0EAC-300B-133BCD1D32B9}"/>
                  </a:ext>
                </a:extLst>
              </p:cNvPr>
              <p:cNvPicPr/>
              <p:nvPr/>
            </p:nvPicPr>
            <p:blipFill>
              <a:blip r:embed="rId3"/>
              <a:stretch>
                <a:fillRect/>
              </a:stretch>
            </p:blipFill>
            <p:spPr>
              <a:xfrm>
                <a:off x="538011" y="2737046"/>
                <a:ext cx="12600" cy="12600"/>
              </a:xfrm>
              <a:prstGeom prst="rect">
                <a:avLst/>
              </a:prstGeom>
            </p:spPr>
          </p:pic>
        </mc:Fallback>
      </mc:AlternateContent>
    </p:spTree>
    <p:extLst>
      <p:ext uri="{BB962C8B-B14F-4D97-AF65-F5344CB8AC3E}">
        <p14:creationId xmlns:p14="http://schemas.microsoft.com/office/powerpoint/2010/main" val="837652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131</TotalTime>
  <Words>375</Words>
  <Application>Microsoft Office PowerPoint</Application>
  <PresentationFormat>Widescreen</PresentationFormat>
  <Paragraphs>43</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Aptos Display</vt:lpstr>
      <vt:lpstr>Arial</vt:lpstr>
      <vt:lpstr>Calibri</vt:lpstr>
      <vt:lpstr>Helvetica</vt:lpstr>
      <vt:lpstr>Inter-400</vt:lpstr>
      <vt:lpstr>Poppins-500</vt:lpstr>
      <vt:lpstr>Office Theme</vt:lpstr>
      <vt:lpstr>Use Cases for FYP</vt:lpstr>
      <vt:lpstr>Title + Description of Project</vt:lpstr>
      <vt:lpstr>Invasive VS Non-Invasive</vt:lpstr>
      <vt:lpstr>Inexpensive Prosthetic Arm</vt:lpstr>
      <vt:lpstr>PowerPoint Presentation</vt:lpstr>
      <vt:lpstr>Other Companies </vt:lpstr>
      <vt:lpstr>Current Market </vt:lpstr>
      <vt:lpstr>Aspects to consider</vt:lpstr>
      <vt:lpstr>Other Possible Use cases</vt:lpstr>
      <vt:lpstr>Demonstration of how the Hand Functions</vt:lpstr>
      <vt:lpstr>Remote Control devices</vt:lpstr>
      <vt:lpstr>Animatronics</vt:lpstr>
      <vt:lpstr>Movie Props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(20098910) Shane Whitmore</dc:creator>
  <cp:lastModifiedBy>(20098910) Shane Whitmore</cp:lastModifiedBy>
  <cp:revision>1</cp:revision>
  <dcterms:created xsi:type="dcterms:W3CDTF">2024-10-12T11:58:56Z</dcterms:created>
  <dcterms:modified xsi:type="dcterms:W3CDTF">2024-10-15T15:24:43Z</dcterms:modified>
</cp:coreProperties>
</file>